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1" r:id="rId1"/>
  </p:sldMasterIdLst>
  <p:notesMasterIdLst>
    <p:notesMasterId r:id="rId25"/>
  </p:notesMasterIdLst>
  <p:sldIdLst>
    <p:sldId id="565" r:id="rId2"/>
    <p:sldId id="684" r:id="rId3"/>
    <p:sldId id="672" r:id="rId4"/>
    <p:sldId id="661" r:id="rId5"/>
    <p:sldId id="663" r:id="rId6"/>
    <p:sldId id="664" r:id="rId7"/>
    <p:sldId id="665" r:id="rId8"/>
    <p:sldId id="666" r:id="rId9"/>
    <p:sldId id="667" r:id="rId10"/>
    <p:sldId id="668" r:id="rId11"/>
    <p:sldId id="669" r:id="rId12"/>
    <p:sldId id="671" r:id="rId13"/>
    <p:sldId id="674" r:id="rId14"/>
    <p:sldId id="675" r:id="rId15"/>
    <p:sldId id="676" r:id="rId16"/>
    <p:sldId id="677" r:id="rId17"/>
    <p:sldId id="682" r:id="rId18"/>
    <p:sldId id="673" r:id="rId19"/>
    <p:sldId id="678" r:id="rId20"/>
    <p:sldId id="681" r:id="rId21"/>
    <p:sldId id="680" r:id="rId22"/>
    <p:sldId id="683" r:id="rId23"/>
    <p:sldId id="670" r:id="rId24"/>
  </p:sldIdLst>
  <p:sldSz cx="9144000" cy="6858000" type="screen4x3"/>
  <p:notesSz cx="6797675" cy="9926638"/>
  <p:embeddedFontLst>
    <p:embeddedFont>
      <p:font typeface="Berlin Sans FB" panose="020E0602020502020306" pitchFamily="34" charset="0"/>
      <p:regular r:id="rId26"/>
      <p:bold r:id="rId27"/>
    </p:embeddedFont>
    <p:embeddedFont>
      <p:font typeface="Book Antiqua" panose="02040602050305030304" pitchFamily="18" charset="0"/>
      <p:regular r:id="rId28"/>
      <p:bold r:id="rId29"/>
      <p:italic r:id="rId30"/>
      <p:boldItalic r:id="rId31"/>
    </p:embeddedFont>
    <p:embeddedFont>
      <p:font typeface="Bookman Old Style" panose="02050604050505020204" pitchFamily="18" charset="0"/>
      <p:regular r:id="rId32"/>
      <p:bold r:id="rId33"/>
      <p:italic r:id="rId34"/>
      <p:boldItalic r:id="rId35"/>
    </p:embeddedFont>
    <p:embeddedFont>
      <p:font typeface="Cambria Math" panose="02040503050406030204" pitchFamily="18" charset="0"/>
      <p:regular r:id="rId36"/>
    </p:embeddedFont>
    <p:embeddedFont>
      <p:font typeface="Linux Libertine" panose="02020500000000000000" charset="0"/>
      <p:regular r:id="rId37"/>
      <p:bold r:id="rId38"/>
      <p:italic r:id="rId39"/>
      <p:boldItalic r:id="rId40"/>
    </p:embeddedFont>
    <p:embeddedFont>
      <p:font typeface="Microsoft JhengHei Light" panose="020B0304030504040204" pitchFamily="34" charset="-120"/>
      <p:regular r:id="rId41"/>
    </p:embeddedFont>
    <p:embeddedFont>
      <p:font typeface="Palatino Linotype" panose="02040502050505030304" pitchFamily="18" charset="0"/>
      <p:regular r:id="rId42"/>
      <p:bold r:id="rId43"/>
      <p:italic r:id="rId44"/>
      <p:boldItalic r:id="rId45"/>
    </p:embeddedFont>
    <p:embeddedFont>
      <p:font typeface="微軟正黑體" panose="020B0604030504040204" pitchFamily="34" charset="-120"/>
      <p:regular r:id="rId46"/>
      <p:bold r:id="rId47"/>
    </p:embeddedFont>
  </p:embeddedFontLst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C943"/>
    <a:srgbClr val="0000FF"/>
    <a:srgbClr val="ADD8E6"/>
    <a:srgbClr val="9FCAFF"/>
    <a:srgbClr val="008000"/>
    <a:srgbClr val="FF1D25"/>
    <a:srgbClr val="CFCFCF"/>
    <a:srgbClr val="FF931E"/>
    <a:srgbClr val="DAE8FC"/>
    <a:srgbClr val="DADA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9" autoAdjust="0"/>
    <p:restoredTop sz="91807" autoAdjust="0"/>
  </p:normalViewPr>
  <p:slideViewPr>
    <p:cSldViewPr snapToObjects="1">
      <p:cViewPr varScale="1">
        <p:scale>
          <a:sx n="104" d="100"/>
          <a:sy n="104" d="100"/>
        </p:scale>
        <p:origin x="1668" y="1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55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85" d="100"/>
          <a:sy n="85" d="100"/>
        </p:scale>
        <p:origin x="2640" y="82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7" rIns="91434" bIns="45717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1" sz="1200"/>
            </a:lvl1pPr>
          </a:lstStyle>
          <a:p>
            <a:endParaRPr lang="en-US" altLang="zh-TW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7" rIns="91434" bIns="45717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/>
            </a:lvl1pPr>
          </a:lstStyle>
          <a:p>
            <a:endParaRPr lang="en-US" altLang="zh-TW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4113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7" rIns="91434" bIns="457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7" rIns="91434" bIns="45717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1" sz="1200"/>
            </a:lvl1pPr>
          </a:lstStyle>
          <a:p>
            <a:endParaRPr lang="en-US" altLang="zh-TW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7" rIns="91434" bIns="45717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/>
            </a:lvl1pPr>
          </a:lstStyle>
          <a:p>
            <a:fld id="{38FA4FC7-DDF0-4117-937D-40174861A833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1513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A4FC7-DDF0-4117-937D-40174861A833}" type="slidenum">
              <a:rPr lang="en-US" altLang="zh-TW" smtClean="0"/>
              <a:pPr/>
              <a:t>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69532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20D120-4707-426F-9B85-873E256A6635}" type="slidenum">
              <a:rPr lang="zh-TW" altLang="en-US" smtClean="0"/>
              <a:pPr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358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gif"/><Relationship Id="rId4" Type="http://schemas.openxmlformats.org/officeDocument/2006/relationships/image" Target="../media/image7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ChangeArrowheads="1"/>
          </p:cNvSpPr>
          <p:nvPr userDrawn="1"/>
        </p:nvSpPr>
        <p:spPr bwMode="gray">
          <a:xfrm>
            <a:off x="301650" y="620688"/>
            <a:ext cx="1606550" cy="1524000"/>
          </a:xfrm>
          <a:prstGeom prst="rect">
            <a:avLst/>
          </a:prstGeom>
          <a:solidFill>
            <a:srgbClr val="D5E8EE"/>
          </a:solidFill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57400" y="1752600"/>
            <a:ext cx="5638800" cy="2438400"/>
          </a:xfrm>
          <a:effectLst>
            <a:outerShdw dist="17961" dir="2700000" algn="ctr" rotWithShape="0">
              <a:schemeClr val="tx1"/>
            </a:outerShdw>
          </a:effectLst>
        </p:spPr>
        <p:txBody>
          <a:bodyPr lIns="91440" tIns="45720" bIns="45720"/>
          <a:lstStyle>
            <a:lvl1pPr>
              <a:defRPr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lvl="0"/>
            <a:endParaRPr lang="zh-TW" altLang="zh-TW" noProof="0" dirty="0"/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4191000"/>
            <a:ext cx="5638800" cy="6477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91440" tIns="45720" rIns="91440" bIns="45720"/>
          <a:lstStyle>
            <a:lvl1pPr marL="0" indent="0">
              <a:spcBef>
                <a:spcPct val="0"/>
              </a:spcBef>
              <a:buFontTx/>
              <a:buNone/>
              <a:defRPr>
                <a:latin typeface="微軟正黑體" pitchFamily="34" charset="-120"/>
                <a:ea typeface="微軟正黑體" pitchFamily="34" charset="-120"/>
              </a:defRPr>
            </a:lvl1pPr>
          </a:lstStyle>
          <a:p>
            <a:pPr lvl="0"/>
            <a:r>
              <a:rPr lang="zh-TW" altLang="en-US" noProof="0" dirty="0"/>
              <a:t>按一下以編輯母片副標題樣式</a:t>
            </a:r>
          </a:p>
        </p:txBody>
      </p:sp>
      <p:sp>
        <p:nvSpPr>
          <p:cNvPr id="27656" name="Rectangle 8"/>
          <p:cNvSpPr>
            <a:spLocks noChangeArrowheads="1"/>
          </p:cNvSpPr>
          <p:nvPr/>
        </p:nvSpPr>
        <p:spPr bwMode="gray">
          <a:xfrm>
            <a:off x="8299896" y="4869160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657" name="Rectangle 9"/>
          <p:cNvSpPr>
            <a:spLocks noChangeArrowheads="1"/>
          </p:cNvSpPr>
          <p:nvPr/>
        </p:nvSpPr>
        <p:spPr bwMode="gray">
          <a:xfrm>
            <a:off x="8009632" y="5423626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658" name="Rectangle 10"/>
          <p:cNvSpPr>
            <a:spLocks noChangeArrowheads="1"/>
          </p:cNvSpPr>
          <p:nvPr/>
        </p:nvSpPr>
        <p:spPr bwMode="gray">
          <a:xfrm>
            <a:off x="7450832" y="5041900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659" name="Rectangle 11"/>
          <p:cNvSpPr>
            <a:spLocks noChangeArrowheads="1"/>
          </p:cNvSpPr>
          <p:nvPr/>
        </p:nvSpPr>
        <p:spPr bwMode="gray">
          <a:xfrm>
            <a:off x="7831832" y="4571274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663" name="Rectangle 15"/>
          <p:cNvSpPr>
            <a:spLocks noChangeArrowheads="1"/>
          </p:cNvSpPr>
          <p:nvPr/>
        </p:nvSpPr>
        <p:spPr bwMode="gray">
          <a:xfrm>
            <a:off x="2035200" y="620688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7666" name="Rectangle 18"/>
          <p:cNvSpPr>
            <a:spLocks noGrp="1" noChangeArrowheads="1"/>
          </p:cNvSpPr>
          <p:nvPr>
            <p:ph type="dt" sz="half" idx="2"/>
          </p:nvPr>
        </p:nvSpPr>
        <p:spPr>
          <a:xfrm>
            <a:off x="3886994" y="6629400"/>
            <a:ext cx="1370013" cy="228600"/>
          </a:xfrm>
        </p:spPr>
        <p:txBody>
          <a:bodyPr/>
          <a:lstStyle>
            <a:lvl1pPr algn="ctr">
              <a:defRPr/>
            </a:lvl1pPr>
          </a:lstStyle>
          <a:p>
            <a:fld id="{29724F73-AA41-4C2F-A560-42F296C57389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23" name="Rectangle 8"/>
          <p:cNvSpPr>
            <a:spLocks noChangeArrowheads="1"/>
          </p:cNvSpPr>
          <p:nvPr userDrawn="1"/>
        </p:nvSpPr>
        <p:spPr bwMode="gray">
          <a:xfrm>
            <a:off x="1577008" y="5499826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4" name="Rectangle 9"/>
          <p:cNvSpPr>
            <a:spLocks noChangeArrowheads="1"/>
          </p:cNvSpPr>
          <p:nvPr userDrawn="1"/>
        </p:nvSpPr>
        <p:spPr bwMode="gray">
          <a:xfrm>
            <a:off x="1043608" y="5880826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5" name="Rectangle 10"/>
          <p:cNvSpPr>
            <a:spLocks noChangeArrowheads="1"/>
          </p:cNvSpPr>
          <p:nvPr userDrawn="1"/>
        </p:nvSpPr>
        <p:spPr bwMode="gray">
          <a:xfrm>
            <a:off x="662608" y="5423626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6" name="Rectangle 11"/>
          <p:cNvSpPr>
            <a:spLocks noChangeArrowheads="1"/>
          </p:cNvSpPr>
          <p:nvPr userDrawn="1"/>
        </p:nvSpPr>
        <p:spPr bwMode="gray">
          <a:xfrm>
            <a:off x="1272208" y="4966426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pic>
        <p:nvPicPr>
          <p:cNvPr id="1030" name="Picture 6" descr="http://www.csie.ncku.edu.tw/gallery/2006/slides/24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228600"/>
            <a:ext cx="1104181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csie.ncku.edu.tw/gallery/2006/slides/07.jpg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8" r="17672"/>
          <a:stretch/>
        </p:blipFill>
        <p:spPr bwMode="auto">
          <a:xfrm>
            <a:off x="6790556" y="228600"/>
            <a:ext cx="1152128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farm4.static.flickr.com/3241/2405183789_595d0fdf20.jpg?v=0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880" y="231067"/>
            <a:ext cx="975360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1" y="6409656"/>
            <a:ext cx="837014" cy="415539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79AA37-D2B8-4278-9583-C12E8D122977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3F170C0-65B3-4069-9989-EA500A2C3591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99863676"/>
      </p:ext>
    </p:extLst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70675" y="1054100"/>
            <a:ext cx="2071688" cy="55753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0850" y="1054100"/>
            <a:ext cx="6067425" cy="55753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6C9E901-459A-4671-A2DF-9300ABFD1F58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5C0D0FB-AE8C-421C-9654-D637E104FB6F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2563993"/>
      </p:ext>
    </p:extLst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0850" y="1054100"/>
            <a:ext cx="8291513" cy="787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450850" y="2006600"/>
            <a:ext cx="4068763" cy="4622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72013" y="2006600"/>
            <a:ext cx="4070350" cy="4622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7162800" y="0"/>
            <a:ext cx="1512888" cy="228600"/>
          </a:xfrm>
        </p:spPr>
        <p:txBody>
          <a:bodyPr/>
          <a:lstStyle>
            <a:lvl1pPr>
              <a:defRPr/>
            </a:lvl1pPr>
          </a:lstStyle>
          <a:p>
            <a:fld id="{30D19E05-0E53-4A37-A09A-0C5DB87D5547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1"/>
          </p:nvPr>
        </p:nvSpPr>
        <p:spPr>
          <a:xfrm>
            <a:off x="8675688" y="0"/>
            <a:ext cx="468312" cy="228600"/>
          </a:xfrm>
        </p:spPr>
        <p:txBody>
          <a:bodyPr/>
          <a:lstStyle>
            <a:lvl1pPr>
              <a:defRPr/>
            </a:lvl1pPr>
          </a:lstStyle>
          <a:p>
            <a:fld id="{8C2ABEF3-9667-4862-846C-3C831D5625BE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59646037"/>
      </p:ext>
    </p:extLst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0850" y="1054100"/>
            <a:ext cx="8291513" cy="7874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50850" y="2006600"/>
            <a:ext cx="8291513" cy="46228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162800" y="0"/>
            <a:ext cx="1512888" cy="228600"/>
          </a:xfrm>
        </p:spPr>
        <p:txBody>
          <a:bodyPr/>
          <a:lstStyle>
            <a:lvl1pPr>
              <a:defRPr/>
            </a:lvl1pPr>
          </a:lstStyle>
          <a:p>
            <a:fld id="{8ABDC0D7-2F76-4F4F-81EF-DA9A0DDEB36E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>
          <a:xfrm>
            <a:off x="8675688" y="0"/>
            <a:ext cx="468312" cy="228600"/>
          </a:xfrm>
        </p:spPr>
        <p:txBody>
          <a:bodyPr/>
          <a:lstStyle>
            <a:lvl1pPr>
              <a:defRPr/>
            </a:lvl1pPr>
          </a:lstStyle>
          <a:p>
            <a:fld id="{66736DFE-E963-480E-9391-696F1A3ED97E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01927138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69248" y="1933228"/>
            <a:ext cx="8291513" cy="4622800"/>
          </a:xfrm>
        </p:spPr>
        <p:txBody>
          <a:bodyPr/>
          <a:lstStyle>
            <a:lvl1pPr marL="266700" indent="-266700">
              <a:defRPr>
                <a:latin typeface="Linux Libertine" panose="02000503000000000000" pitchFamily="2" charset="0"/>
                <a:cs typeface="Linux Libertine" panose="02000503000000000000" pitchFamily="2" charset="0"/>
              </a:defRPr>
            </a:lvl1pPr>
            <a:lvl2pPr>
              <a:defRPr>
                <a:latin typeface="Linux Libertine" panose="02000503000000000000" pitchFamily="2" charset="0"/>
                <a:cs typeface="Linux Libertine" panose="02000503000000000000" pitchFamily="2" charset="0"/>
              </a:defRPr>
            </a:lvl2pPr>
            <a:lvl3pPr>
              <a:defRPr>
                <a:latin typeface="Linux Libertine" panose="02000503000000000000" pitchFamily="2" charset="0"/>
                <a:cs typeface="Linux Libertine" panose="02000503000000000000" pitchFamily="2" charset="0"/>
              </a:defRPr>
            </a:lvl3pPr>
            <a:lvl4pPr>
              <a:defRPr>
                <a:latin typeface="Linux Libertine" panose="02000503000000000000" pitchFamily="2" charset="0"/>
                <a:cs typeface="Linux Libertine" panose="02000503000000000000" pitchFamily="2" charset="0"/>
              </a:defRPr>
            </a:lvl4pPr>
            <a:lvl5pPr>
              <a:defRPr>
                <a:latin typeface="Linux Libertine" panose="02000503000000000000" pitchFamily="2" charset="0"/>
                <a:cs typeface="Linux Libertine" panose="02000503000000000000" pitchFamily="2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BFC1153-EAB5-4048-81E0-4D4D9A5F5354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55574543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Palatino Linotype" panose="0204050205050503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E1F6C4-CADC-4888-BDD1-CDEE236203C6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23BFBD1-0972-4E18-B4C8-8DE606172BD7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05863114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Palatino Linotype" panose="0204050205050503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0850" y="2006600"/>
            <a:ext cx="4068763" cy="462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72013" y="2006600"/>
            <a:ext cx="4070350" cy="462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156C401-98C4-455A-8AA3-7D5153EF1218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6583084-3B96-434D-B288-E2BE0901DE9B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88138672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Palatino Linotype" panose="0204050205050503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B2EA4E1-F791-4931-B7FA-9323160419A3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38D3F3-E470-43D5-9777-7F8D438A406B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07946299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Palatino Linotype" panose="0204050205050503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939E03D-564E-437A-9103-4637F58EF2B7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9414B6C-0DEA-4325-8C65-70755F2E4FF0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28329533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0A8958A-A6FA-4599-A287-1A0AA8D4CB7D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48E548C-4FF3-4756-911C-9D1042C85FF9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66692599"/>
      </p:ext>
    </p:extLst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09BCD7-93A8-4A0D-847E-ECB71D8F1B50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A65439F-2123-4D55-A633-8DA94C993BE6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79195058"/>
      </p:ext>
    </p:extLst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991BA7B-3316-4F63-B41E-A61C8611FA9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CE8D8BB-4F61-446E-90D9-568792AB9744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38373461"/>
      </p:ext>
    </p:extLst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056" y="1938020"/>
            <a:ext cx="8291513" cy="462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chemeClr val="bg2"/>
                </a:solidFill>
                <a:latin typeface="Book Antiqua" pitchFamily="18" charset="0"/>
              </a:defRPr>
            </a:lvl1pPr>
          </a:lstStyle>
          <a:p>
            <a:fld id="{2824F140-456A-4B33-AA30-505976DCAB0B}" type="datetime4">
              <a:rPr lang="en-US" smtClean="0"/>
              <a:t>December 4, 2024</a:t>
            </a:fld>
            <a:endParaRPr lang="en-US" altLang="zh-TW" dirty="0"/>
          </a:p>
        </p:txBody>
      </p:sp>
      <p:sp>
        <p:nvSpPr>
          <p:cNvPr id="266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bg2"/>
                </a:solidFill>
                <a:latin typeface="Book Antiqua" pitchFamily="18" charset="0"/>
              </a:defRPr>
            </a:lvl1pPr>
          </a:lstStyle>
          <a:p>
            <a:fld id="{BE9ED10F-5E49-4AF8-8258-42BDA9EABB75}" type="slidenum">
              <a:rPr lang="en-US" altLang="zh-TW" smtClean="0"/>
              <a:pPr/>
              <a:t>‹#›</a:t>
            </a:fld>
            <a:endParaRPr lang="en-US" altLang="zh-TW"/>
          </a:p>
        </p:txBody>
      </p:sp>
      <p:sp>
        <p:nvSpPr>
          <p:cNvPr id="26631" name="Rectangle 7"/>
          <p:cNvSpPr>
            <a:spLocks noChangeArrowheads="1"/>
          </p:cNvSpPr>
          <p:nvPr/>
        </p:nvSpPr>
        <p:spPr bwMode="gray">
          <a:xfrm>
            <a:off x="2961903" y="228600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6633" name="Rectangle 9"/>
          <p:cNvSpPr>
            <a:spLocks noChangeArrowheads="1"/>
          </p:cNvSpPr>
          <p:nvPr/>
        </p:nvSpPr>
        <p:spPr bwMode="gray">
          <a:xfrm>
            <a:off x="2098303" y="228600"/>
            <a:ext cx="736600" cy="736600"/>
          </a:xfrm>
          <a:prstGeom prst="rect">
            <a:avLst/>
          </a:prstGeom>
          <a:noFill/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6637" name="Rectangle 13"/>
          <p:cNvSpPr>
            <a:spLocks noChangeArrowheads="1"/>
          </p:cNvSpPr>
          <p:nvPr/>
        </p:nvSpPr>
        <p:spPr bwMode="gray">
          <a:xfrm>
            <a:off x="1228353" y="228600"/>
            <a:ext cx="742950" cy="736600"/>
          </a:xfrm>
          <a:prstGeom prst="rect">
            <a:avLst/>
          </a:prstGeom>
          <a:solidFill>
            <a:srgbClr val="D5E8EE"/>
          </a:solidFill>
          <a:ln w="19050">
            <a:solidFill>
              <a:srgbClr val="D5E8EE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" name="AutoShape 18" descr="data:image/jpeg;base64,/9j/4AAQSkZJRgABAQAAAQABAAD/2wCEAAkGBxQTEhQUExQVFRUWFBUUFBUYGBgUFBUXFBUWFhQUFRQYHCggGBwlHBQUITEhJSkrLi4uFx8zODMsNygtLiwBCgoKDg0OGhAQGywkHyQsLC8sLCwsLCwsLCw0LCwsLC8sLCwsLCwsLCwsLCwsLCwsLCwsLCwsLCwsLCwsLCwsLP/AABEIAL0BCwMBIgACEQEDEQH/xAAbAAACAwEBAQAAAAAAAAAAAAADBAECBQYAB//EAD4QAAEDAgQDBAYIBQUBAQAAAAEAAhEDIQQSMUEFUWETInGBBjKRobHRFBZCU1SS4fAjUmLB0gcVM6LxciT/xAAaAQADAQEBAQAAAAAAAAAAAAABAgMEAAUG/8QAKhEAAgIBAwMEAgIDAQAAAAAAAAECEQMSITETQVEEIlKRFGHw8QVxsTL/2gAMAwEAAhEDEQA/APD00x335/JT/wAVJ9NMd9+fyU/8VkFqqWL6Lo4vivpHjPNPy/s1j6Z4778/lZ/io+umN+/P5Wf4rGLFQsR6OL4r6R3Vl5f2bR9NMd+Id+Vn+KofTPHfiHflZ/isYtVS1d0MXxX0hupLyza+uWO/EP8AYz/FVPpnjvxD/Y3/ABWKWqpau6GP4r6QyyS8m0fTPHfiH+xvyUH0zx34h/8A1+SxCFUodHH8V9IbXLybn1zx34h//X5KPrljvxFT3fJYRULujj+K+h9b8m79csb+Jqe75L31xxv4mp7vksKFK7o4/ivo7W/Ju/XDG/iantHyU/W/G/iant/RYKsF3Sh8V9C6n5Nz63Y38TU9qs30sxn4mr7VhhEaEejD4r6Fc35NxvpVjPxFT2q49KMZ+Iq/mWIwIzGrulD4r6Ec5eTab6S4v8RU/Mrj0lxf39T8yyGhHZTQ6cPC+hNcvJrU/SLFff1PzJlnHsT9/U/MsdrUwxqSWOHhfQ8ZS8ms3jWJ++qfmKt/vWI++qfmKzWorWqWiPhFNT8mg3jOI++f+YorOLV/vX/mKQY1HYxK4x8IZOXkeZxSv96/8xRBxOt96/8AMUq1iK2mptR8D7+QzeJVvvH/AJiitx1b7x/5igNYitYkaj4GVg8Rjq33tT8xWY/imIn/AJqv53fNa76UpR2D6JoOPdCTUuzOMdSQyxaDqSqWL0NRi0GeQoyp00wqGgjaBpYmWqjmp3soVTTRs4SyKrmJ40UN1FGxrEHMVSxPdgqnDrhtQiWKpanHUFXs1w2oUhehM9jyXhhyiHULQrAJjsIUFgRBqBtCM1qgNRGsXCtlmMRmMUMamadNKxLJpsR2U1NNiYpsU3IeMSrKaM2krsYmGMUnIqkCbTRmU0VrEZjFJyHSKMpphtNWYxGYxTciiRVlNGbRRKdNHZTUnIdIEyiitoozWIraak5DUAbSVuwTTaaIGJHMNHzcsVSxOuYhli9RSMWkTNJVNNOOahlqZSBQqWqhanMqjIE2oGmxMsQ3BPOoofYplIVwEyFVPPolUNKOSOpA0MUyAqeyHJGLVUDojZxT6O3kquwgTEnkvBdbDsKHCDxXvoo2BTYaZsrZXTojqBQh9HRWUE9TpJqnhUryUFYmzOZh0w2gVoMw37lF+j+Ck8pRYqEqdBMMoJptIckZlJTeQooCzKKMymmBSRWUlJzGUQLKSOykj06KYZSUpTKKIuyijspI7KaMyipOY6iAZTRmU0dtJEbTU3MNAm00QMRQ1XyqbkGgQYrZUUNU5UmoNHAOYVQ006WquRel1ET6TEjSVDRTxpqppplkFeIRNBUNBPGmq9mmWQXoiXYrzqPNOGmqmmm6h3SEDRVDSWgaag0kyyC9JmeKJVhhyneyU9kj1DukxL6OURuGTjaKI2ileUZYhFtDxRG4UHdPtoozKYSPKOsJnDC8kVmF6LRbSCMymEjzDdEQp4foi9ieSjifEm0RA7z+Wwnn8lj1eO15GQ0+ZkSItrDvgilOStCvSnRuMwpRm4MrL4Z6TB9TK5oDdnjSd9Tpf3FdWxqz5Mji6ZSME1aM5mGRmUOifDVcNUnlDoE20UVtJNBquGpHkDpFm00RrUcNVgEjmdQMBEa1XAVgEjkGigCsArQvZUrkdREKYUwphCzjgTVVe1SHaib6K7qjdsy9LoyKLNjoc7UKvaJDtF4VE/QkJ18Y/wBoFGcJMVP3/wCqHYxrBLnADrAHvXdKR3WxjheEjxHitKjGcmToBcxz8FT/AHikLlzCOkfALhuM8SNas58W9VjRoANPmUdLjyLKcWvadtS4wHMzhtuVy73BLv8ASFlwGmbRMZb7rmsNjrZGOIkjTSbaTpvopq1DTc1pi0ujXURdXUI1Znc5cHSDjWVwLyMh35HpzWtRxDXAOaZB0K+dPe+o4OAkg+t52t56Le4RSrMeInL9uYyyb2b8krhq4Gjk08nWhxVmvWRieLMZ60g8rHzHRRh+Jh4lrSNhmtJiYS9KRXrQNwPRA7xXLY/jmSG93PqdS0dJWTw3iT3VHEuPqkvMwBaRI5Lug+7A/UR7I7bE8Xpsa4zmLZBDTeQJg8lzbfSuua5hoDQ0DIROVztDOpcksViB2f8ADOae8S6wk/aty2GySwbhQYXuguLiRvJ1kA9FaOCK5M8s8pcGnxHiGSznAmJMnTq5JYPi/aWDbAQIgG5vMnU25pTC8Iq4g5qxyA94Nm7uRgTAvvdDx9ZlJuVgBIJixgbanU/Pouc3zwgKPbubT+IMa7IwSbNiJG4u4Gd+ui67h/pC5mUVbtgDMBcHmeY+S4T0Y4aXAVXz/TIjzWxxaoWtBn7UR08FmeGMrm+5oWZpKHg+j0Me1wBaQQdCEZuKHNfMeD8RqUnZWk5XXAtOYE2Hl8Fsj0hInMZI9YbrE8Vuka6pWzuRiRzVhim8wuRw3pAx8AEA8vkjO4qzew5yu/HkLqgdY3Et5j2r30xn8w9q4t/HaO1U+UlW/wByYT/yh3KHCfYFy9O2BuJ2oxTeY9qv9JbzC4r6Z/UT5/ovHGAaT7fmu/FfkFxO2+kt5hS3ENOhC4oYobl3tleOL5OJHhdD8V+TridsMQ3mFbtRzXIUMcNSXDxge5EOKB+239+am/TyGqJylR4GphR2zQJzBc7XrDN3Zc42LnHTa26TxToBm5kSP1Xvvg8lI2cfx5rDlYMx56AT8UKhxIEZnFxMWboD1AGixnvAuWk8rJRlwSZHXlyCRyplFG0bzOKPBJJAESRM7wFnnEF85+9JsSdNbAaBIhgI7omDc9eiPSeBEyeQtHmPNDVYdNBXtJa5oA2uORN1WnSBBDCGuAlriYJIPsHxTtE2JgwYDRpc6LNxLTLcpuPLXbqJlHJFVYIO3QBjTm070z4brVyOe9jngkerpqASTzn3pJtWCLae1aVHEg95xm9h4jd3tslhGPA0pPk2OHUGZs7SbWgm99Zt4bonEsd2TRETt0C5/wD3J9MuLQBm0m8fr8knSFSu/M8mN5sPdomcqdJbiab3fBu8Ow1Sq41HuytOkQHG/PYddVOM4iGv7gzEWBmQIFzO+vNJ43EvdDWTkiJmBMxmceuwWa5ha6ajs20NvbkDsi3RyVh3F1WrexNxl62I+OqNXLgXsAysymXe+ANjZHwVVrgXNsWmeUjT5L2MqAkNn7JMb3t5+PgnjEWUtxg0QWim25PdBPSDJO2i87BtNRjSA4tEN3DQNajuZ1seSrw5/eEnvHQad0TmJ8yB5Lw4tRaalV7gBmytH2nBkTA5E/BGbS5Fjb4NrDUrl53Aa3fujT2z8FSpw6k4lzqbSTEzfTx0WWMZVrQ9jmNYYA+28biSDA168tinq7Wuoscx9YG+cOIGvItA33Wd5Yuu6ZoWGe/6GcTjmU2mSLCYGvsGiwG1amId2lgxroAOhME8ugv1W3wtlJre8xplrQSIBBadyBPe67gItanTYHNkAOgkmO7bKJ9lvErFmzybcFsbcPpopKTYrxltMgPp2eBJ1EXsCIsblI45uZuaZJjTXNaSDt4ckZxcCT3TJALRIhzWi4Mzp3rxeQs2q/KQAbElzhtIJAHUAD3pcWKuR82VcIXNKo1uaJFjmHtmNdFSpjnOjMSY6rVLiBe8ACCZgHS/Lb/1K4nhzczoMAbeW3mtel9jFa7irKqYpVfdokhQMw0E8iBr5LSo8GrwDlG24n2SuT8nV4NKhxB7omOUzfxPNOGu4bT11S1Hgp+88bR8UQ8LeNDI3umtBph6eKKIeIkaGEpUwrh9kobMIZuSF1Jgto0PpJeeaKGO6e1BoNDbD9UYVBzQo5s4+vRYSXaExOvmkXVIMQOk6DyW07AjdVOEYNpWt4/BjWVLkzqRBdLogXdy2gfvkla9fO6BIBNhsBz8VrVaQjRUpNjZdLG3tYY5Et6F/oYboDtv+imlQF7C2t5J093RNZkB0zZMsaQNbZGIriYNwBJ89f30SWKfmMwTy+ZHNPsoc0RtMDZdKDYYzSM00CYtB5mYVn0LyCesSn6zwgBwQ6UQrI2LOplxvYchZEpNMG5udBaNh5KajgppPAXaEdqdEhj4GgEgxfbTRSKTZJIknXX4SvVMQlhig5wa289bBJOWOG8mNGM5bI0WOE8rRa1kvjHNzzN40ROG0cz3NfIEEy27mwCSckd8dBCXdwCvVc7I9kNm4nvCJDgQIiI9qzv/ACOHhF/wMvLE+JcTDSSz1y2CeQ5Dks3BYYVCA52WYDTlzSSQNJ02sur4T6IhnerNa/K6XNk5oBJIDZ70gT8kTjGDptIcA0ljRnbla1wkEPYAAMzRMyNJErDl9Q8k2n/P7NeL02iKaG+G8OdSYGHJJgNbMwXCSIN7mOoOiVfULajmOGUm/O9xHgFbB1GBvZVDnBE9o0k9mbQGXkCBPi2TKtjcMM7KtV0uzQ+O9LRuAdQSR5EKeLJKK0v9MvkxqW6/aJ4bigx2VwzBxEiTYtO/vt+y/WeczjLXAxI0OsgERbzlZvEeGv7UvaGiWsLcp7t5FhGsNB/9tavByEyXlolu8g2I5+HRXePW3PyRjkcPZ4H8Q6m5jiDDtDzB5mPK6ynUnOeM1nDUHeNx0Nval61d3aGdYJaRppdp5gj+yJVeH0wQ4h7Ji0OhrRqPAHxWhUZZybGcU80i27SXaNH8h5zbohY6qGjMJId4ywxp7tFbgb2VHBtT1o7vUbidZ6dFp4nh/riCQ4Re8RonUr4YuliHD+GF1Nr6dSYO2o6FNOw+IIs/TkcpKFwLh7qbic7uoAsR1ldICD49UlvuOoo5SpgHPBLnOJ3kn+6zquHcJEmOWx8l9AYwIT8M2T3bHW391z0s7S0fP6tdxgl7jFhJNvBMYXidVpEVHQNbz8V1eK4JSqDTL1A+KycR6MuHqmT7ik077M4T+sVX+k+X6o7fSV/8rUnU4JWmMnvCt9X638vvC73nbGs4BUhVdUCo6uAvVo8sIWHohuB5ITsUg1MQiGghpoT6IQziFV1ZdYVFhC6ECo8odbEgA3HggUaNSqCbhoH2QSSbd3xuoZMyTpbstDG3u+Ca2IjUpV2OvoV6jwuq52XKQf6pHvTFbABhLXyTaXbNB8T8VjebNPjZGlQxx2e4q7GLzMV5e9W4uxgf3JM3JtF+Rm6SYyyzZM2SMmnItCEWroadWbG7jO8QB4Sr0sWGOa4NkjcnUiI05FWFNhp5i24MWJvbcKreGOddosROubx0C6UZzVKnYYyUHfFF8RxV9R+YRTP9Mg8tSZiDEclt4DizsPUDmFjiKRDmtILXfaD9c0+sD1jlB5N7CCQbRYq9PDPc9uS5HKBFxBkkAbXlYZ41wbMWV3vufQ8E91ak98tAJa6m/MMzRBmm7cXDgdbERZCxvC6naszlgLxGQfxWvFgGveLGYAzHYXlc5wLjFfCvLmhz2jN21ODDTOXO60G49Ybi66TiXEhW77QHMdlbTcNGm0seJJabx5I4oSyZGn3RSc1GKa7AK9VratRtYObNpBAhpgFwMesIkXgjqV6jVnPTcGONMOcHAQHAt7tRsTDHbx6p10SznZnmm4GCM4+2c3dk6RbKSZ5DVDxFR96YaYawOcXCMjiSMwMaFkZgbEb6FUUJRVtU+H/2wOSbpDeFxjXsaBZzWzlJg3jN4kH4penRLgWgkHNma++VxJ09g+CXxdEZQ2HZwM1Nw9V1wSGnciT5eSn6S5gDXOJa7lz8j3XdCvQx5LjTPNyRqTYLEVCHOkAObMSLkj1vks/ti5xOkm3itPFN9UySCANDpbc6GEhVwBzd3++24+PmjlUk7RODT5F6jp6dORXR+j3F6p7r+8BoT6w891m4fAnWCDuIseq2cHistvclhjbdj60tjco1022pKz6OPB5JtlcHYJ3FjKSDtYN7IoHSeqHTrDRFHRIxgDqYnl7lR9Nw3R3VP/Coe4fqE1itCjp5Kb8j70Z1EHQqvZHmPemsRpnEPqGVEFJVuJNBMST7knU4m46QPf8AFaJ+rxR73/ozRwTfajZaYQMViANYWI7EuO5VasxP76H98lnl/kPESy9L5Y1Uxv8AKPP9EucS7MTMTsNPJLFHbRdEkRusjzZcjLqEIkPiBck72sPPdauF44WMLWtMwADMwQAJPPwWe6hlDTLXSJgGSOhjQqr3IKcoO1sc4xkty+JxT3mXOk/BVFzJJJtr8ygkrzVKUmykUkMGkNjPNaJzvaC2iGjK4y0ElzW+s65OkRI87rMYTpOu+ntK6ClwDFQ0Nc0tvEVWFgkwQTmgSY9yhN/s0wS7Ipw11HL2VUMh4ntMzwWuk5S5ukidQNDvcK1b0bqGq5uHeKlM5uzeHDvgAuyyLZoBHiFk46i6m8tdBI1IIcJ6ObIPknuH42rSY8NcRScabquWD/8AJuLESQkqS90WO9L2aEBgHNcRUIYRMh+YXHgPFaXAQTVDGURWDm9+RDQ1p78u+y2NzF/efjPFnVHT2jnU2+oXR2jpBBki4B3BMLS4TxGv2IpOaRRIljGm5aZNy1pOUTqbDkV05sMIpOja4HSpFlbDPaKNb+E05c38XJ/whzo7sFzSZud5usOrwurSBJpsLm5nuotLmlsZQ54aJD7v9YxGSJK9i65w+ZraxMOGcAk0mhrYDGlwJJEh08whcB4H2wrE1KrnZqdRtSkch7wBdnc8ghsu52LJ3CSunWROv5/P6G/9XGrRivxVQYgz3e9BaQA9oadIOlw4GOe628W81BUcyMjYDqeY5iBdzeYcTngf0oXE+H5WvaQHu/iGG1JLQXd0uYZIsGtsSSco5Tm1m1KLadQyWvDXFkCxsJk726LUsqnve+9ktLghnBtmmaYk2kCQbmIc08xz3Sjnupuy1AXNI9o0BVWY4A5mgCTIgQW75Y2CcxLA8AgWuSDeJtt8d7LZiVx25RizP3bjPCO8Qx5kAZm3zew+z2roGYdsbFcNncyALEEuYel9DuLLd4ZxXP0O469FaE79rJNVub/0cREKrMMzkSq4fFcwjPeDon3R2zCDCsi0j3rxoRoVVtdMNfzQ3QfayoouHUdFOaOYRab0R8OCF+Rq8A2PPNVcfL4KDTi8KWuHJABVjDzCtnI2Km366qZHNGwUfIni5VSEUUpcZIAm/wCirWa0GxB5LBodWW1b0UyJrDUQR3ngdDr4pcvRKVTKDYGdyJjw2T49OrfgWV1sP0a9Kk3UPdtDY33JS9fG5xcTy2AHlqbJFx1sPl4QvNTyzya0rgSOJJ6u4UqgadgoCJRcZ1i0eM7KS3dFGAheBTddo7suGlyL6f3UBjflJv7kJwUXuxoXLgWDjsmKNJ7yGtaXE6AXJjXRM4ThecPPaMaWtzQ50T/SLXd06o1fhFSm54MAsDXPg6B8RfzA+dlFzSdFo43yKPwr2uDXAh0wQbEeM+KviqbGxlzGwzEtygOOw1nfxhQ+XOl5zEjUuJcSdLz+4XhbW8WA20hLe5XTSNSlUJokg0rSTDAX75QSbCJJEAESVo+ivEnVD2LmhzGUnVLZmkAOYHPJaYcbj1pjbkuXFAk20jUX9UEnfpdfQv8ASvGYWkKvbPY2pUOUOcQO4ACWydJJ88oS5dGnZUCEpxdvc5r0g9axY1znAOkWYB3RUe8WkjWxMDwT3D8T2VXNSmvTpUvWdmLHOBiKbWm8u7oDvszyvt8d9Ga9Nz6uGe2rTqk96GucLkObpcXIEG8Cy5/gnG34apVZVYCS05e6M/eiwIbYxfyABAUZNzXk0Rpbobx3GaTsM9wpsZUcCKbiz+J3XN0c0DN3s17AE6HVc9xnCPDQe0FR2VmZrHZhly5hboBFps2Tqu8wGA+l0CKeJpZnVJosqMb2rezJFQOYdXQZBIuDcQSs/s6lDE1aVfK89geyYGgA90tcKLT3c4bNgbi2tkE9K1I6024s4lrWkSOXWD7bg/3Q6eJLSLkaA/vdO1cPlLA3Nl0bIIcDbM3S8EkfJBxFBoc5rrGbGIHmNR7FsxZPBjzYy1SqHzF9XeFu98/Je4c2DrB1HX9ykJINlenUMgrUsqck2jI4UqR2eCqmLlPNrTaAsTh75HJPPfAsvRpPgz3Q1Ucj0cTsVjDFFHp1Ci4nKe5tNdyKIHFI06Z19yO3Mf3dSaHTGRUKv2wi49qUDzyRG1EHEOoLDeo8FEDmoDlaRzShPlFdkE3Gptr8FWlUjYGeYn2L1TU+Kr5FYNVO1sXryXey0/vRea2RZWc8QAbA/wBlLCNh5qeporoTYFzbdVU23lXLx+ioeafsSPSplWaJMASeQEpijgHu2gcz+iaOOcn7VYspxjyxTIdbpiph3yyGOJIBAg39nSEHtCCYOvv5SmH453S2hHLS3JBqNfseLdgnSHEEQQTmG45i+6vTxTpu4m0d64gaCDtdALynsAC4ZS2QXCcoDql+W+kqMtluXg23SKsY10aAjT5TKYp4eZBBk3aT0mR7vcrGhTLwAXFmYDNo4tMbEwDeFZ9YNMvh4Ftbk/0nby/uo23wadlvInAMa1wzDeCZgRvf238UfB0WUMSyS5zHtEkENI/iNIe0xYiDCBwjCEhxcS1paS20udt3W6u5cgrcWYARkOa0kgE9nuBJidTYJZxuWlOxsco6VJqj7B6L8bzO+jVm5azWy4OdJcANQ0k7QTzmd0txDgdSi/NRYKlN3dLXO/4mF2Z3Zg9TPXdfL+CcUq0aorNqEPgB1R0OLhYkEH1gdInYcrfRaH+puHdiTRImmBBrjTPv3LnIP5p911ONwdEpxd6o9+xn4jCMFRxqPqZXFuTVvZupGWuLgJgECzuZiF0TMFTcKb63/wCjK0PpVrCoY7wyDUxd09dwn8fwNhLqjB3nN5y03BBjnI16rD4djabS6hVDmEEkOkZtRnymczQYg9NIT5I9TeJ0ZprYzvS2ialbs2ZW5WTTJEvc45IyREOBbrte4vHCPptZVqU8UKhuRmFqgcTOfvC+8tPM7r6FxDE0KJAq1qT2OdUbT1eaTSMzGOa3VskzOkiJErhvSLE03SHZjXBJLw5rqbpOhIJmGhsEaxfVLh1L20HI46b8GdjeEVKdyMzYBzAGADoTylZ5prp/R/0wq4ekab6YrUiCA093LeT3oP8AMbHmo4x9GxDO0o0/o9QAHsrZKjdJYRq6ZO0haFKUdpEXFS4M3hnEQ2GuPgV0EyFxbm/v+yYw+NqU7B3SDcezZehh9VW0jHkweDoqjQNFalXWRT4uw+s0g8xdHp4ppNjuAOs8gt8M2OfDMcsc49jcpYpN0cRssSm/qjsqp3BAU2bzavVXbUBWMyujNrdVJwKLIahvog5D+ygsxHVE7XqEtNBckz5q+l3vPwXnNi0FXPrR1Kl7dSvHZ6cUqtFGuIsCYPsnzsvGudzIt5Rt4XU1BAEIERcLkgSlWxFR4JsLXUhoPQ+5H7IEBVrMi45AIpnOD5ZtYPCZBYNa37T3Xc4bwNh4qavFaTQcpnpGv6LDrYpzmtaT3WgAAaW3PVCa3TzXov1mlVjR5342p3Nk5pJdFp02RcRSAbTfEZs0jbuui372VaLduq6DiuCa51NoENY2A3nJk3WGKlkyqMed3/Ps27RxOT4MGphSQCAb6eCWc0gkLpS2Ba0WHhyWDiG98+K2epwLGk0ZsWVzbsjtDaZItYmUxhsNmIJ9Wb/GEtHVM4asRAkx0MH23WGa29prxyV+47T0bxZbTxLHVMhIJYGtF7QcjyYHdEQfKFxvFarqYDATmkkuiA0DvZQ7U943nl1Ra1Rwtmnccx4JOvXc14IcbgzvPioR9O023Rol6iD2Vg6/FXANDMwjKSD/ADCSYdM5byB1KHQxjGAZWnfNa5G7c2+90tiHlxvHkAOZXnMVljSXBF5ZN3Z3PA/9Tq+HpCmQK4aCGl5yuubBzhJdAsPHwWVx70xrYkvIApknNY6NiA2SLwbyuWcz4olx7EIwUboGu2P9q43fOYmXTuTeVekxxNtdrx70TD0RlbpoDYRqAf7qz2QSE64EezKOL2Wu2ddp5KDiT3YJBECZM20jktXhgEOBAcMj7H+kAhJcQwrWkFtg5odHKQDAU005U0WlBqCknsBqOz3Ljm6kmfM+KXLdiLojafVFf3hfXnun4JWpf7FgQrMqQqUaMuAJ93WEQUrx+9EQDNDF5ZIkE6kHXmTOuqbwfFTIDyI57+NlnVKMGJUCmqQyzjumJKEXyjfPFaY+17ipHGqfM+xc/kXuyWj8yf6IfjxOuo4kOEtII6IbqpXNUKjmEEHy5+KeGPJ2960Y/Vwa92xCfp5J7H//2Q==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26646" name="Picture 22" descr="http://4.blog.xuite.net/4/3/3/b/238287346/blog_3361842/txt/151687656/0.jpg"/>
          <p:cNvPicPr>
            <a:picLocks noChangeAspect="1" noChangeArrowheads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5"/>
          <a:stretch/>
        </p:blipFill>
        <p:spPr bwMode="auto">
          <a:xfrm>
            <a:off x="6829561" y="317200"/>
            <a:ext cx="928361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50" name="Picture 26" descr="https://encrypted-tbn2.gstatic.com/images?q=tbn:ANd9GcQHeXOTdMeui_IGWzgFhu0wxnIlK9jCUVOXhd_VHOsOqvBoOfWeAw"/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6701" y="317200"/>
            <a:ext cx="973771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://www.csie.ncku.edu.tw/gallery/2007/slides/22.JPG"/>
          <p:cNvPicPr>
            <a:picLocks noChangeAspect="1" noChangeArrowheads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4913" y="317200"/>
            <a:ext cx="975869" cy="649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56" y="229072"/>
            <a:ext cx="812415" cy="7476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ransition>
    <p:wipe dir="r"/>
  </p:transition>
  <p:hf hdr="0" ftr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Palatino Linotype" panose="02040502050505030304" pitchFamily="18" charset="0"/>
          <a:ea typeface="+mj-ea"/>
          <a:cs typeface="Nirmala UI" panose="020B0502040204020203" pitchFamily="34" charset="0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標楷體" pitchFamily="65" charset="-12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標楷體" pitchFamily="65" charset="-12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標楷體" pitchFamily="65" charset="-12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標楷體" pitchFamily="65" charset="-12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標楷體" pitchFamily="65" charset="-12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標楷體" pitchFamily="65" charset="-12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標楷體" pitchFamily="65" charset="-12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標楷體" pitchFamily="65" charset="-120"/>
        </a:defRPr>
      </a:lvl9pPr>
    </p:titleStyle>
    <p:bodyStyle>
      <a:lvl1pPr marL="266700" indent="-266700" algn="l" rtl="0" fontAlgn="base">
        <a:lnSpc>
          <a:spcPct val="95000"/>
        </a:lnSpc>
        <a:spcBef>
          <a:spcPct val="45000"/>
        </a:spcBef>
        <a:spcAft>
          <a:spcPct val="0"/>
        </a:spcAft>
        <a:buClr>
          <a:schemeClr val="accent2"/>
        </a:buClr>
        <a:buChar char="•"/>
        <a:defRPr sz="2800">
          <a:solidFill>
            <a:schemeClr val="tx1"/>
          </a:solidFill>
          <a:latin typeface="Linux Libertine" panose="02000503000000000000" pitchFamily="2" charset="0"/>
          <a:ea typeface="Linux Libertine" panose="02000503000000000000" pitchFamily="2" charset="0"/>
          <a:cs typeface="Linux Libertine" panose="02000503000000000000" pitchFamily="2" charset="0"/>
        </a:defRPr>
      </a:lvl1pPr>
      <a:lvl2pPr marL="571500" indent="-228600" algn="l" rtl="0" fontAlgn="base">
        <a:lnSpc>
          <a:spcPct val="95000"/>
        </a:lnSpc>
        <a:spcBef>
          <a:spcPct val="25000"/>
        </a:spcBef>
        <a:spcAft>
          <a:spcPct val="0"/>
        </a:spcAft>
        <a:buClr>
          <a:schemeClr val="accent2"/>
        </a:buClr>
        <a:buChar char="–"/>
        <a:defRPr sz="2400">
          <a:solidFill>
            <a:schemeClr val="tx1"/>
          </a:solidFill>
          <a:latin typeface="Linux Libertine" panose="02000503000000000000" pitchFamily="2" charset="0"/>
          <a:ea typeface="Linux Libertine" panose="02000503000000000000" pitchFamily="2" charset="0"/>
          <a:cs typeface="Linux Libertine" panose="02000503000000000000" pitchFamily="2" charset="0"/>
        </a:defRPr>
      </a:lvl2pPr>
      <a:lvl3pPr marL="863600" indent="-177800" algn="l" rtl="0" fontAlgn="base">
        <a:lnSpc>
          <a:spcPct val="95000"/>
        </a:lnSpc>
        <a:spcBef>
          <a:spcPct val="25000"/>
        </a:spcBef>
        <a:spcAft>
          <a:spcPct val="0"/>
        </a:spcAft>
        <a:buClr>
          <a:schemeClr val="accent2"/>
        </a:buClr>
        <a:buChar char="-"/>
        <a:defRPr sz="2000">
          <a:solidFill>
            <a:schemeClr val="tx1"/>
          </a:solidFill>
          <a:latin typeface="Linux Libertine" panose="02000503000000000000" pitchFamily="2" charset="0"/>
          <a:ea typeface="Linux Libertine" panose="02000503000000000000" pitchFamily="2" charset="0"/>
          <a:cs typeface="Linux Libertine" panose="02000503000000000000" pitchFamily="2" charset="0"/>
        </a:defRPr>
      </a:lvl3pPr>
      <a:lvl4pPr marL="1092200" indent="-114300" algn="l" rtl="0" fontAlgn="base">
        <a:lnSpc>
          <a:spcPct val="95000"/>
        </a:lnSpc>
        <a:spcBef>
          <a:spcPct val="25000"/>
        </a:spcBef>
        <a:spcAft>
          <a:spcPct val="0"/>
        </a:spcAft>
        <a:buClr>
          <a:schemeClr val="accent2"/>
        </a:buClr>
        <a:buChar char="·"/>
        <a:defRPr>
          <a:solidFill>
            <a:schemeClr val="tx1"/>
          </a:solidFill>
          <a:latin typeface="Linux Libertine" panose="02000503000000000000" pitchFamily="2" charset="0"/>
          <a:ea typeface="Linux Libertine" panose="02000503000000000000" pitchFamily="2" charset="0"/>
          <a:cs typeface="Linux Libertine" panose="02000503000000000000" pitchFamily="2" charset="0"/>
        </a:defRPr>
      </a:lvl4pPr>
      <a:lvl5pPr marL="1435100" indent="-177800" algn="l" rtl="0" fontAlgn="base">
        <a:lnSpc>
          <a:spcPct val="95000"/>
        </a:lnSpc>
        <a:spcBef>
          <a:spcPct val="25000"/>
        </a:spcBef>
        <a:spcAft>
          <a:spcPct val="0"/>
        </a:spcAft>
        <a:buClr>
          <a:schemeClr val="accent2"/>
        </a:buClr>
        <a:buChar char="»"/>
        <a:defRPr>
          <a:solidFill>
            <a:schemeClr val="tx1"/>
          </a:solidFill>
          <a:latin typeface="Linux Libertine" panose="02000503000000000000" pitchFamily="2" charset="0"/>
          <a:ea typeface="Linux Libertine" panose="02000503000000000000" pitchFamily="2" charset="0"/>
          <a:cs typeface="Linux Libertine" panose="02000503000000000000" pitchFamily="2" charset="0"/>
        </a:defRPr>
      </a:lvl5pPr>
      <a:lvl6pPr marL="1892300" indent="-177800" algn="l" rtl="0" fontAlgn="base">
        <a:lnSpc>
          <a:spcPct val="95000"/>
        </a:lnSpc>
        <a:spcBef>
          <a:spcPct val="25000"/>
        </a:spcBef>
        <a:spcAft>
          <a:spcPct val="0"/>
        </a:spcAft>
        <a:buClr>
          <a:schemeClr val="accent2"/>
        </a:buClr>
        <a:buChar char="»"/>
        <a:defRPr>
          <a:solidFill>
            <a:schemeClr val="tx1"/>
          </a:solidFill>
          <a:latin typeface="+mn-lt"/>
          <a:ea typeface="+mn-ea"/>
        </a:defRPr>
      </a:lvl6pPr>
      <a:lvl7pPr marL="2349500" indent="-177800" algn="l" rtl="0" fontAlgn="base">
        <a:lnSpc>
          <a:spcPct val="95000"/>
        </a:lnSpc>
        <a:spcBef>
          <a:spcPct val="25000"/>
        </a:spcBef>
        <a:spcAft>
          <a:spcPct val="0"/>
        </a:spcAft>
        <a:buClr>
          <a:schemeClr val="accent2"/>
        </a:buClr>
        <a:buChar char="»"/>
        <a:defRPr>
          <a:solidFill>
            <a:schemeClr val="tx1"/>
          </a:solidFill>
          <a:latin typeface="+mn-lt"/>
          <a:ea typeface="+mn-ea"/>
        </a:defRPr>
      </a:lvl7pPr>
      <a:lvl8pPr marL="2806700" indent="-177800" algn="l" rtl="0" fontAlgn="base">
        <a:lnSpc>
          <a:spcPct val="95000"/>
        </a:lnSpc>
        <a:spcBef>
          <a:spcPct val="25000"/>
        </a:spcBef>
        <a:spcAft>
          <a:spcPct val="0"/>
        </a:spcAft>
        <a:buClr>
          <a:schemeClr val="accent2"/>
        </a:buClr>
        <a:buChar char="»"/>
        <a:defRPr>
          <a:solidFill>
            <a:schemeClr val="tx1"/>
          </a:solidFill>
          <a:latin typeface="+mn-lt"/>
          <a:ea typeface="+mn-ea"/>
        </a:defRPr>
      </a:lvl8pPr>
      <a:lvl9pPr marL="3263900" indent="-177800" algn="l" rtl="0" fontAlgn="base">
        <a:lnSpc>
          <a:spcPct val="95000"/>
        </a:lnSpc>
        <a:spcBef>
          <a:spcPct val="25000"/>
        </a:spcBef>
        <a:spcAft>
          <a:spcPct val="0"/>
        </a:spcAft>
        <a:buClr>
          <a:schemeClr val="accent2"/>
        </a:buClr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humble/Tutorials/Beginner-Client-Libraries/Writing-A-Simple-Py-Publisher-And-Subscriber.html" TargetMode="External"/><Relationship Id="rId2" Type="http://schemas.openxmlformats.org/officeDocument/2006/relationships/hyperlink" Target="http://wiki.ros.org/ROS/Tutorials#Beginner_Leve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iki.ros.org/catkin/conceptual_overview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標題 1"/>
          <p:cNvSpPr>
            <a:spLocks noGrp="1"/>
          </p:cNvSpPr>
          <p:nvPr>
            <p:ph type="ctrTitle"/>
          </p:nvPr>
        </p:nvSpPr>
        <p:spPr>
          <a:xfrm>
            <a:off x="899592" y="1700808"/>
            <a:ext cx="7339136" cy="2562200"/>
          </a:xfrm>
        </p:spPr>
        <p:txBody>
          <a:bodyPr/>
          <a:lstStyle/>
          <a:p>
            <a:pPr algn="ctr"/>
            <a:r>
              <a:rPr lang="en-US" altLang="zh-TW" sz="4400" b="0" dirty="0">
                <a:latin typeface="Cambria Math" panose="02040503050406030204" pitchFamily="18" charset="0"/>
                <a:ea typeface="Cambria Math" panose="02040503050406030204" pitchFamily="18" charset="0"/>
                <a:cs typeface="Tahoma" pitchFamily="34" charset="0"/>
              </a:rPr>
              <a:t>Linux Systems and </a:t>
            </a:r>
            <a:br>
              <a:rPr lang="en-US" altLang="zh-TW" sz="4400" b="0" dirty="0">
                <a:latin typeface="Cambria Math" panose="02040503050406030204" pitchFamily="18" charset="0"/>
                <a:ea typeface="Cambria Math" panose="02040503050406030204" pitchFamily="18" charset="0"/>
                <a:cs typeface="Tahoma" pitchFamily="34" charset="0"/>
              </a:rPr>
            </a:br>
            <a:r>
              <a:rPr lang="en-US" altLang="zh-TW" sz="4400" b="0" dirty="0">
                <a:latin typeface="Cambria Math" panose="02040503050406030204" pitchFamily="18" charset="0"/>
                <a:ea typeface="Cambria Math" panose="02040503050406030204" pitchFamily="18" charset="0"/>
                <a:cs typeface="Tahoma" pitchFamily="34" charset="0"/>
              </a:rPr>
              <a:t>Open Source Software</a:t>
            </a:r>
            <a:br>
              <a:rPr lang="en-US" altLang="zh-TW" sz="4400" b="0" dirty="0">
                <a:cs typeface="Tahoma" pitchFamily="34" charset="0"/>
              </a:rPr>
            </a:br>
            <a:br>
              <a:rPr lang="en-US" altLang="zh-TW" sz="4400" b="0" dirty="0">
                <a:cs typeface="Tahoma" pitchFamily="34" charset="0"/>
              </a:rPr>
            </a:br>
            <a:r>
              <a:rPr lang="en-US" altLang="zh-TW" sz="4000" b="0" dirty="0">
                <a:cs typeface="Tahoma" pitchFamily="34" charset="0"/>
              </a:rPr>
              <a:t>Robot Operating System (ROS)</a:t>
            </a:r>
            <a:endParaRPr lang="zh-TW" altLang="en-US" sz="4400" b="0" dirty="0">
              <a:cs typeface="Tahoma" pitchFamily="34" charset="0"/>
            </a:endParaRPr>
          </a:p>
        </p:txBody>
      </p:sp>
      <p:sp>
        <p:nvSpPr>
          <p:cNvPr id="2051" name="副標題 2"/>
          <p:cNvSpPr>
            <a:spLocks noGrp="1"/>
          </p:cNvSpPr>
          <p:nvPr>
            <p:ph type="subTitle" idx="1"/>
          </p:nvPr>
        </p:nvSpPr>
        <p:spPr>
          <a:xfrm>
            <a:off x="2145804" y="4077072"/>
            <a:ext cx="5638800" cy="2304256"/>
          </a:xfrm>
        </p:spPr>
        <p:txBody>
          <a:bodyPr anchor="b"/>
          <a:lstStyle/>
          <a:p>
            <a:pPr algn="ctr"/>
            <a:r>
              <a:rPr lang="en-US" altLang="zh-TW" sz="2000" dirty="0">
                <a:solidFill>
                  <a:srgbClr val="222268"/>
                </a:solidFill>
                <a:latin typeface="Bookman Old Style" pitchFamily="18" charset="0"/>
              </a:rPr>
              <a:t>Chia-</a:t>
            </a:r>
            <a:r>
              <a:rPr lang="en-US" altLang="zh-TW" sz="2000" dirty="0" err="1">
                <a:solidFill>
                  <a:srgbClr val="222268"/>
                </a:solidFill>
                <a:latin typeface="Bookman Old Style" pitchFamily="18" charset="0"/>
              </a:rPr>
              <a:t>Heng</a:t>
            </a:r>
            <a:r>
              <a:rPr lang="en-US" altLang="zh-TW" sz="2000" dirty="0">
                <a:solidFill>
                  <a:srgbClr val="222268"/>
                </a:solidFill>
                <a:latin typeface="Bookman Old Style" pitchFamily="18" charset="0"/>
              </a:rPr>
              <a:t> Tu</a:t>
            </a:r>
          </a:p>
          <a:p>
            <a:pPr algn="ctr"/>
            <a:r>
              <a:rPr lang="en-US" altLang="zh-TW" sz="2000" dirty="0">
                <a:solidFill>
                  <a:srgbClr val="222268"/>
                </a:solidFill>
                <a:latin typeface="Bookman Old Style" pitchFamily="18" charset="0"/>
              </a:rPr>
              <a:t>Dept. of Computer Science and Information Engineering</a:t>
            </a:r>
          </a:p>
          <a:p>
            <a:pPr algn="ctr"/>
            <a:r>
              <a:rPr lang="en-US" altLang="zh-TW" sz="2000" dirty="0">
                <a:solidFill>
                  <a:srgbClr val="222268"/>
                </a:solidFill>
                <a:latin typeface="Bookman Old Style" pitchFamily="18" charset="0"/>
              </a:rPr>
              <a:t>National Cheng Kung University</a:t>
            </a:r>
          </a:p>
          <a:p>
            <a:pPr algn="ctr"/>
            <a:r>
              <a:rPr lang="en-US" altLang="zh-TW" sz="2000" dirty="0">
                <a:solidFill>
                  <a:srgbClr val="222268"/>
                </a:solidFill>
                <a:latin typeface="Bookman Old Style" pitchFamily="18" charset="0"/>
              </a:rPr>
              <a:t>Fall 2024</a:t>
            </a:r>
          </a:p>
        </p:txBody>
      </p:sp>
    </p:spTree>
    <p:extLst>
      <p:ext uri="{BB962C8B-B14F-4D97-AF65-F5344CB8AC3E}">
        <p14:creationId xmlns:p14="http://schemas.microsoft.com/office/powerpoint/2010/main" val="37363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D7727E-2307-444A-819F-A14DFA9ED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Examining the Simple Publisher and Subscriber in </a:t>
            </a:r>
            <a:r>
              <a:rPr lang="en-US" altLang="zh-TW" sz="3200" dirty="0">
                <a:solidFill>
                  <a:srgbClr val="FF0000"/>
                </a:solidFill>
              </a:rPr>
              <a:t>four</a:t>
            </a:r>
            <a:r>
              <a:rPr lang="en-US" altLang="zh-TW" sz="3200" dirty="0"/>
              <a:t> terminals</a:t>
            </a:r>
            <a:endParaRPr lang="zh-TW" altLang="en-US" sz="32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FF792A-2D46-4B3C-9FF7-2FC90245D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248" y="1933228"/>
            <a:ext cx="8291513" cy="415652"/>
          </a:xfrm>
          <a:ln w="19050">
            <a:solidFill>
              <a:srgbClr val="FF000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roscore</a:t>
            </a:r>
            <a:endParaRPr lang="zh-TW" altLang="en-US" sz="2400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0CACBF-1B08-4B74-BBD8-04D8CABA6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0CDA1A9-80E9-485D-BE93-F8EB01ABA4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10</a:t>
            </a:fld>
            <a:endParaRPr lang="en-US" altLang="zh-TW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5D5DF6DD-CA75-4CB3-B86A-06B47D230FB4}"/>
              </a:ext>
            </a:extLst>
          </p:cNvPr>
          <p:cNvSpPr txBox="1">
            <a:spLocks/>
          </p:cNvSpPr>
          <p:nvPr/>
        </p:nvSpPr>
        <p:spPr bwMode="auto">
          <a:xfrm>
            <a:off x="385663" y="2945402"/>
            <a:ext cx="8291513" cy="1425048"/>
          </a:xfrm>
          <a:prstGeom prst="rect">
            <a:avLst/>
          </a:prstGeom>
          <a:noFill/>
          <a:ln w="19050">
            <a:solidFill>
              <a:srgbClr val="00B05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6700" indent="-2667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8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1pPr>
            <a:lvl2pPr marL="571500" indent="-2286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–"/>
              <a:defRPr sz="24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2pPr>
            <a:lvl3pPr marL="8636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-"/>
              <a:defRPr sz="20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3pPr>
            <a:lvl4pPr marL="1092200" indent="-1143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·"/>
              <a:defRPr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4pPr>
            <a:lvl5pPr marL="14351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5pPr>
            <a:lvl6pPr marL="18923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3495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8067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2639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None/>
            </a:pPr>
            <a:r>
              <a:rPr lang="en-US" altLang="zh-TW" sz="2400" kern="0" dirty="0">
                <a:latin typeface="Berlin Sans FB" panose="020E0602020502020306" pitchFamily="34" charset="0"/>
              </a:rPr>
              <a:t>$ cd ~/</a:t>
            </a:r>
            <a:r>
              <a:rPr lang="en-US" altLang="zh-TW" sz="2400" kern="0" dirty="0" err="1">
                <a:latin typeface="Berlin Sans FB" panose="020E0602020502020306" pitchFamily="34" charset="0"/>
              </a:rPr>
              <a:t>catkin_ws</a:t>
            </a:r>
            <a:endParaRPr lang="en-US" altLang="zh-TW" sz="2400" kern="0" dirty="0">
              <a:latin typeface="Berlin Sans FB" panose="020E0602020502020306" pitchFamily="34" charset="0"/>
            </a:endParaRPr>
          </a:p>
          <a:p>
            <a:pPr marL="0" indent="0" eaLnBrk="1" hangingPunct="1">
              <a:buNone/>
            </a:pPr>
            <a:r>
              <a:rPr lang="en-US" altLang="zh-TW" sz="2400" kern="0" dirty="0">
                <a:latin typeface="Berlin Sans FB" panose="020E0602020502020306" pitchFamily="34" charset="0"/>
              </a:rPr>
              <a:t>$ source ./</a:t>
            </a:r>
            <a:r>
              <a:rPr lang="en-US" altLang="zh-TW" sz="2400" kern="0" dirty="0" err="1">
                <a:latin typeface="Berlin Sans FB" panose="020E0602020502020306" pitchFamily="34" charset="0"/>
              </a:rPr>
              <a:t>devel</a:t>
            </a:r>
            <a:r>
              <a:rPr lang="en-US" altLang="zh-TW" sz="2400" kern="0" dirty="0">
                <a:latin typeface="Berlin Sans FB" panose="020E0602020502020306" pitchFamily="34" charset="0"/>
              </a:rPr>
              <a:t>/</a:t>
            </a:r>
            <a:r>
              <a:rPr lang="en-US" altLang="zh-TW" sz="2400" kern="0" dirty="0" err="1">
                <a:latin typeface="Berlin Sans FB" panose="020E0602020502020306" pitchFamily="34" charset="0"/>
              </a:rPr>
              <a:t>setup.bash</a:t>
            </a:r>
            <a:endParaRPr lang="en-US" altLang="zh-TW" sz="2400" kern="0" dirty="0">
              <a:latin typeface="Berlin Sans FB" panose="020E0602020502020306" pitchFamily="34" charset="0"/>
            </a:endParaRPr>
          </a:p>
          <a:p>
            <a:pPr marL="0" indent="0" eaLnBrk="1" hangingPunct="1">
              <a:buNone/>
            </a:pPr>
            <a:r>
              <a:rPr lang="en-US" altLang="zh-TW" sz="2400" kern="0" dirty="0">
                <a:latin typeface="Berlin Sans FB" panose="020E0602020502020306" pitchFamily="34" charset="0"/>
              </a:rPr>
              <a:t>$ rosrun </a:t>
            </a:r>
            <a:r>
              <a:rPr lang="en-US" altLang="zh-TW" sz="2400" kern="0" dirty="0" err="1">
                <a:latin typeface="Berlin Sans FB" panose="020E0602020502020306" pitchFamily="34" charset="0"/>
              </a:rPr>
              <a:t>beginner_tutorials</a:t>
            </a:r>
            <a:r>
              <a:rPr lang="en-US" altLang="zh-TW" sz="2400" kern="0" dirty="0">
                <a:latin typeface="Berlin Sans FB" panose="020E0602020502020306" pitchFamily="34" charset="0"/>
              </a:rPr>
              <a:t> talker.py</a:t>
            </a:r>
            <a:endParaRPr lang="zh-TW" altLang="en-US" sz="2400" kern="0" dirty="0">
              <a:latin typeface="Berlin Sans FB" panose="020E0602020502020306" pitchFamily="34" charset="0"/>
            </a:endParaRP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F66A780E-7C7E-4752-B63E-B5048E2E0FE5}"/>
              </a:ext>
            </a:extLst>
          </p:cNvPr>
          <p:cNvSpPr txBox="1">
            <a:spLocks/>
          </p:cNvSpPr>
          <p:nvPr/>
        </p:nvSpPr>
        <p:spPr bwMode="auto">
          <a:xfrm>
            <a:off x="385663" y="4455426"/>
            <a:ext cx="8291513" cy="1425047"/>
          </a:xfrm>
          <a:prstGeom prst="rect">
            <a:avLst/>
          </a:prstGeom>
          <a:noFill/>
          <a:ln w="19050">
            <a:solidFill>
              <a:srgbClr val="00B0F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6700" indent="-2667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8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1pPr>
            <a:lvl2pPr marL="571500" indent="-2286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–"/>
              <a:defRPr sz="24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2pPr>
            <a:lvl3pPr marL="8636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-"/>
              <a:defRPr sz="20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3pPr>
            <a:lvl4pPr marL="1092200" indent="-1143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·"/>
              <a:defRPr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4pPr>
            <a:lvl5pPr marL="14351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5pPr>
            <a:lvl6pPr marL="18923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3495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8067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2639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None/>
            </a:pPr>
            <a:r>
              <a:rPr lang="en-US" altLang="zh-TW" sz="2400" kern="0" dirty="0">
                <a:latin typeface="Berlin Sans FB" panose="020E0602020502020306" pitchFamily="34" charset="0"/>
              </a:rPr>
              <a:t>$ cd ~/</a:t>
            </a:r>
            <a:r>
              <a:rPr lang="en-US" altLang="zh-TW" sz="2400" kern="0" dirty="0" err="1">
                <a:latin typeface="Berlin Sans FB" panose="020E0602020502020306" pitchFamily="34" charset="0"/>
              </a:rPr>
              <a:t>catkin_ws</a:t>
            </a:r>
            <a:endParaRPr lang="en-US" altLang="zh-TW" sz="2400" kern="0" dirty="0">
              <a:latin typeface="Berlin Sans FB" panose="020E0602020502020306" pitchFamily="34" charset="0"/>
            </a:endParaRPr>
          </a:p>
          <a:p>
            <a:pPr marL="0" indent="0" eaLnBrk="1" hangingPunct="1">
              <a:buNone/>
            </a:pPr>
            <a:r>
              <a:rPr lang="en-US" altLang="zh-TW" sz="2400" kern="0" dirty="0">
                <a:latin typeface="Berlin Sans FB" panose="020E0602020502020306" pitchFamily="34" charset="0"/>
              </a:rPr>
              <a:t>$ source ./</a:t>
            </a:r>
            <a:r>
              <a:rPr lang="en-US" altLang="zh-TW" sz="2400" kern="0" dirty="0" err="1">
                <a:latin typeface="Berlin Sans FB" panose="020E0602020502020306" pitchFamily="34" charset="0"/>
              </a:rPr>
              <a:t>devel</a:t>
            </a:r>
            <a:r>
              <a:rPr lang="en-US" altLang="zh-TW" sz="2400" kern="0" dirty="0">
                <a:latin typeface="Berlin Sans FB" panose="020E0602020502020306" pitchFamily="34" charset="0"/>
              </a:rPr>
              <a:t>/</a:t>
            </a:r>
            <a:r>
              <a:rPr lang="en-US" altLang="zh-TW" sz="2400" kern="0" dirty="0" err="1">
                <a:latin typeface="Berlin Sans FB" panose="020E0602020502020306" pitchFamily="34" charset="0"/>
              </a:rPr>
              <a:t>setup.bash</a:t>
            </a:r>
            <a:endParaRPr lang="en-US" altLang="zh-TW" sz="2400" kern="0" dirty="0">
              <a:latin typeface="Berlin Sans FB" panose="020E0602020502020306" pitchFamily="34" charset="0"/>
            </a:endParaRPr>
          </a:p>
          <a:p>
            <a:pPr marL="0" indent="0" eaLnBrk="1" hangingPunct="1">
              <a:buNone/>
            </a:pPr>
            <a:r>
              <a:rPr lang="en-US" altLang="zh-TW" sz="2400" kern="0" dirty="0">
                <a:latin typeface="Berlin Sans FB" panose="020E0602020502020306" pitchFamily="34" charset="0"/>
              </a:rPr>
              <a:t>$ </a:t>
            </a:r>
            <a:r>
              <a:rPr lang="de-DE" altLang="zh-TW" sz="2400" kern="0" dirty="0">
                <a:latin typeface="Berlin Sans FB" panose="020E0602020502020306" pitchFamily="34" charset="0"/>
              </a:rPr>
              <a:t>rosrun beginner_tutorials listener.py </a:t>
            </a:r>
            <a:endParaRPr lang="zh-TW" altLang="en-US" sz="2400" kern="0" dirty="0">
              <a:latin typeface="Berlin Sans FB" panose="020E0602020502020306" pitchFamily="34" charset="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B17B4757-4DE1-4F4C-BD48-833A2899130B}"/>
              </a:ext>
            </a:extLst>
          </p:cNvPr>
          <p:cNvSpPr txBox="1">
            <a:spLocks/>
          </p:cNvSpPr>
          <p:nvPr/>
        </p:nvSpPr>
        <p:spPr bwMode="auto">
          <a:xfrm>
            <a:off x="368158" y="2416710"/>
            <a:ext cx="8291513" cy="415652"/>
          </a:xfrm>
          <a:prstGeom prst="rect">
            <a:avLst/>
          </a:prstGeom>
          <a:noFill/>
          <a:ln w="19050">
            <a:solidFill>
              <a:srgbClr val="FFC000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6700" indent="-2667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8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1pPr>
            <a:lvl2pPr marL="571500" indent="-2286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–"/>
              <a:defRPr sz="24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2pPr>
            <a:lvl3pPr marL="8636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-"/>
              <a:defRPr sz="20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3pPr>
            <a:lvl4pPr marL="1092200" indent="-1143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·"/>
              <a:defRPr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4pPr>
            <a:lvl5pPr marL="14351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5pPr>
            <a:lvl6pPr marL="18923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3495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8067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2639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sz="2400" kern="0" dirty="0">
                <a:latin typeface="Berlin Sans FB" panose="020E0602020502020306" pitchFamily="34" charset="0"/>
              </a:rPr>
              <a:t>$ </a:t>
            </a:r>
            <a:r>
              <a:rPr lang="en-US" altLang="zh-TW" sz="2400" kern="0" dirty="0" err="1">
                <a:latin typeface="Berlin Sans FB" panose="020E0602020502020306" pitchFamily="34" charset="0"/>
              </a:rPr>
              <a:t>rosparam</a:t>
            </a:r>
            <a:r>
              <a:rPr lang="en-US" altLang="zh-TW" sz="2400" kern="0" dirty="0">
                <a:latin typeface="Berlin Sans FB" panose="020E0602020502020306" pitchFamily="34" charset="0"/>
              </a:rPr>
              <a:t> set </a:t>
            </a:r>
            <a:r>
              <a:rPr lang="en-US" altLang="zh-TW" sz="2400" kern="0" dirty="0" err="1">
                <a:latin typeface="Berlin Sans FB" panose="020E0602020502020306" pitchFamily="34" charset="0"/>
              </a:rPr>
              <a:t>enable_statistics</a:t>
            </a:r>
            <a:r>
              <a:rPr lang="en-US" altLang="zh-TW" sz="2400" kern="0" dirty="0">
                <a:latin typeface="Berlin Sans FB" panose="020E0602020502020306" pitchFamily="34" charset="0"/>
              </a:rPr>
              <a:t> true</a:t>
            </a:r>
            <a:endParaRPr lang="zh-TW" altLang="en-US" sz="2400" kern="0" dirty="0">
              <a:latin typeface="Berlin Sans FB" panose="020E0602020502020306" pitchFamily="34" charset="0"/>
            </a:endParaRP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4CE442E1-7225-49D0-A943-195EA64F97A8}"/>
              </a:ext>
            </a:extLst>
          </p:cNvPr>
          <p:cNvSpPr txBox="1">
            <a:spLocks/>
          </p:cNvSpPr>
          <p:nvPr/>
        </p:nvSpPr>
        <p:spPr bwMode="auto">
          <a:xfrm>
            <a:off x="385662" y="5938092"/>
            <a:ext cx="8291513" cy="415652"/>
          </a:xfrm>
          <a:prstGeom prst="rect">
            <a:avLst/>
          </a:prstGeom>
          <a:noFill/>
          <a:ln w="19050">
            <a:solidFill>
              <a:srgbClr val="FFC000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6700" indent="-266700" algn="l" rtl="0" fontAlgn="base">
              <a:lnSpc>
                <a:spcPct val="95000"/>
              </a:lnSpc>
              <a:spcBef>
                <a:spcPct val="45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8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1pPr>
            <a:lvl2pPr marL="571500" indent="-2286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–"/>
              <a:defRPr sz="24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2pPr>
            <a:lvl3pPr marL="8636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-"/>
              <a:defRPr sz="2000"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3pPr>
            <a:lvl4pPr marL="1092200" indent="-1143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·"/>
              <a:defRPr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4pPr>
            <a:lvl5pPr marL="14351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defRPr>
            </a:lvl5pPr>
            <a:lvl6pPr marL="18923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3495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8067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263900" indent="-177800" algn="l" rtl="0" fontAlgn="base">
              <a:lnSpc>
                <a:spcPct val="95000"/>
              </a:lnSpc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sz="2400" kern="0" dirty="0">
                <a:latin typeface="Berlin Sans FB" panose="020E0602020502020306" pitchFamily="34" charset="0"/>
              </a:rPr>
              <a:t>$ rqt_graph</a:t>
            </a:r>
            <a:endParaRPr lang="zh-TW" altLang="en-US" sz="2400" kern="0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66251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49A37F-88C7-4B9D-BB58-CE7AE1D1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888" y="980728"/>
            <a:ext cx="8666608" cy="787400"/>
          </a:xfrm>
        </p:spPr>
        <p:txBody>
          <a:bodyPr/>
          <a:lstStyle/>
          <a:p>
            <a:r>
              <a:rPr lang="en-US" altLang="zh-TW" sz="3200" dirty="0"/>
              <a:t>Demo</a:t>
            </a:r>
            <a:endParaRPr lang="zh-TW" altLang="en-US" sz="3200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30B9C6A-7426-4971-A14C-A628AEC5E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C00DE62-E28C-482D-ABD2-8F86DDDE5A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11</a:t>
            </a:fld>
            <a:endParaRPr lang="en-US" altLang="zh-TW"/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82B7815F-B6DD-4A48-B633-B6E422E47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9888" y="2185528"/>
            <a:ext cx="8291512" cy="4118893"/>
          </a:xfrm>
        </p:spPr>
      </p:pic>
      <p:sp>
        <p:nvSpPr>
          <p:cNvPr id="11" name="語音泡泡: 圓角矩形 10">
            <a:extLst>
              <a:ext uri="{FF2B5EF4-FFF2-40B4-BE49-F238E27FC236}">
                <a16:creationId xmlns:a16="http://schemas.microsoft.com/office/drawing/2014/main" id="{37300684-23CB-4F36-9309-6319EBB640B6}"/>
              </a:ext>
            </a:extLst>
          </p:cNvPr>
          <p:cNvSpPr/>
          <p:nvPr/>
        </p:nvSpPr>
        <p:spPr bwMode="auto">
          <a:xfrm>
            <a:off x="899592" y="1606177"/>
            <a:ext cx="4176464" cy="508744"/>
          </a:xfrm>
          <a:prstGeom prst="wedgeRoundRectCallout">
            <a:avLst>
              <a:gd name="adj1" fmla="val -9555"/>
              <a:gd name="adj2" fmla="val 216223"/>
              <a:gd name="adj3" fmla="val 16667"/>
            </a:avLst>
          </a:prstGeom>
          <a:solidFill>
            <a:schemeClr val="accent3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1. Put your Student ID as the message</a:t>
            </a:r>
            <a:endParaRPr kumimoji="0" lang="zh-TW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12" name="語音泡泡: 圓角矩形 11">
            <a:extLst>
              <a:ext uri="{FF2B5EF4-FFF2-40B4-BE49-F238E27FC236}">
                <a16:creationId xmlns:a16="http://schemas.microsoft.com/office/drawing/2014/main" id="{89DD9D91-8868-49D0-B0C0-34FAA9947ED7}"/>
              </a:ext>
            </a:extLst>
          </p:cNvPr>
          <p:cNvSpPr/>
          <p:nvPr/>
        </p:nvSpPr>
        <p:spPr bwMode="auto">
          <a:xfrm>
            <a:off x="4492057" y="3573016"/>
            <a:ext cx="3456384" cy="508744"/>
          </a:xfrm>
          <a:prstGeom prst="wedgeRoundRectCallout">
            <a:avLst>
              <a:gd name="adj1" fmla="val -42450"/>
              <a:gd name="adj2" fmla="val 320281"/>
              <a:gd name="adj3" fmla="val 16667"/>
            </a:avLst>
          </a:prstGeom>
          <a:solidFill>
            <a:schemeClr val="accent3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2. Change the data rate to 1Hz</a:t>
            </a:r>
            <a:endParaRPr kumimoji="0" lang="zh-TW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E625E3C-A212-6F8C-9FA3-470459D5E802}"/>
              </a:ext>
            </a:extLst>
          </p:cNvPr>
          <p:cNvSpPr txBox="1"/>
          <p:nvPr/>
        </p:nvSpPr>
        <p:spPr>
          <a:xfrm>
            <a:off x="1584980" y="1174373"/>
            <a:ext cx="3563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截圖須包含以下兩項檢查項目</a:t>
            </a:r>
          </a:p>
        </p:txBody>
      </p:sp>
    </p:spTree>
    <p:extLst>
      <p:ext uri="{BB962C8B-B14F-4D97-AF65-F5344CB8AC3E}">
        <p14:creationId xmlns:p14="http://schemas.microsoft.com/office/powerpoint/2010/main" val="1429385080"/>
      </p:ext>
    </p:extLst>
  </p:cSld>
  <p:clrMapOvr>
    <a:masterClrMapping/>
  </p:clrMapOvr>
  <p:transition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A77FA9-816E-4E55-B7F9-870B5CAEE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Hint: Modify “talker.py”</a:t>
            </a:r>
            <a:endParaRPr lang="zh-TW" altLang="en-US" dirty="0"/>
          </a:p>
        </p:txBody>
      </p:sp>
      <p:pic>
        <p:nvPicPr>
          <p:cNvPr id="7" name="內容版面配置區 6" descr="一張含有 文字 的圖片&#10;&#10;自動產生的描述">
            <a:extLst>
              <a:ext uri="{FF2B5EF4-FFF2-40B4-BE49-F238E27FC236}">
                <a16:creationId xmlns:a16="http://schemas.microsoft.com/office/drawing/2014/main" id="{0F29CB73-EC68-46F6-B44A-6E7D1C7AD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703" y="1933575"/>
            <a:ext cx="6035882" cy="4622800"/>
          </a:xfr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FFA8AE-FC3A-4C6A-A355-98AC998CC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E290A60-07E1-4C46-87EC-C71EF5E438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12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78106324"/>
      </p:ext>
    </p:extLst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4AE4F-2557-2317-EF67-39A1024BD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54E0F3-120A-C064-C511-ECCA1A358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Create a ROS2 Workspace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697957-6315-7D05-A227-E0ED584FF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source /opt/</a:t>
            </a:r>
            <a:r>
              <a:rPr lang="en-US" altLang="zh-TW" dirty="0" err="1">
                <a:latin typeface="Berlin Sans FB" panose="020E0602020502020306" pitchFamily="34" charset="0"/>
              </a:rPr>
              <a:t>ros</a:t>
            </a:r>
            <a:r>
              <a:rPr lang="en-US" altLang="zh-TW" dirty="0">
                <a:latin typeface="Berlin Sans FB" panose="020E0602020502020306" pitchFamily="34" charset="0"/>
              </a:rPr>
              <a:t>/humble/</a:t>
            </a:r>
            <a:r>
              <a:rPr lang="en-US" altLang="zh-TW" dirty="0" err="1">
                <a:latin typeface="Berlin Sans FB" panose="020E0602020502020306" pitchFamily="34" charset="0"/>
              </a:rPr>
              <a:t>setup.bash</a:t>
            </a:r>
            <a:endParaRPr lang="en-US" altLang="zh-TW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</a:t>
            </a:r>
            <a:r>
              <a:rPr lang="en-US" altLang="zh-TW" dirty="0" err="1">
                <a:latin typeface="Berlin Sans FB" panose="020E0602020502020306" pitchFamily="34" charset="0"/>
              </a:rPr>
              <a:t>mkdir</a:t>
            </a:r>
            <a:r>
              <a:rPr lang="en-US" altLang="zh-TW" dirty="0">
                <a:latin typeface="Berlin Sans FB" panose="020E0602020502020306" pitchFamily="34" charset="0"/>
              </a:rPr>
              <a:t> -p ~/ros2_ws/</a:t>
            </a:r>
            <a:r>
              <a:rPr lang="en-US" altLang="zh-TW" dirty="0" err="1">
                <a:latin typeface="Berlin Sans FB" panose="020E0602020502020306" pitchFamily="34" charset="0"/>
              </a:rPr>
              <a:t>src</a:t>
            </a:r>
            <a:endParaRPr lang="en-US" altLang="zh-TW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3DA024B-0D83-BA61-31FA-355ABB669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E726C17-C13B-4FE3-B2FE-ACCEF409A585}" type="datetime4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Book Antiqua" pitchFamily="18" charset="0"/>
                <a:ea typeface="新細明體" pitchFamily="18" charset="-12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December 4, 2024</a:t>
            </a:fld>
            <a:endParaRPr kumimoji="0" lang="en-US" altLang="zh-TW" sz="1000" b="0" i="0" u="none" strike="noStrike" kern="1200" cap="none" spc="0" normalizeH="0" baseline="0" noProof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Book Antiqua" pitchFamily="18" charset="0"/>
              <a:ea typeface="新細明體" pitchFamily="18" charset="-120"/>
              <a:cs typeface="+mn-cs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B455129-2041-6137-4510-EF4EFF85A1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BFC1153-EAB5-4048-81E0-4D4D9A5F5354}" type="slidenum">
              <a:rPr kumimoji="0" lang="en-US" altLang="zh-TW" sz="1000" b="0" i="0" u="none" strike="noStrike" kern="1200" cap="none" spc="0" normalizeH="0" baseline="0" noProof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Book Antiqua" pitchFamily="18" charset="0"/>
                <a:ea typeface="新細明體" pitchFamily="18" charset="-12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zh-TW" sz="1000" b="0" i="0" u="none" strike="noStrike" kern="1200" cap="none" spc="0" normalizeH="0" baseline="0" noProof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Book Antiqua" pitchFamily="18" charset="0"/>
              <a:ea typeface="新細明體" pitchFamily="18" charset="-120"/>
              <a:cs typeface="+mn-cs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65AEAF4-55C1-EC33-0D72-99C0E14CDE37}"/>
              </a:ext>
            </a:extLst>
          </p:cNvPr>
          <p:cNvSpPr txBox="1"/>
          <p:nvPr/>
        </p:nvSpPr>
        <p:spPr>
          <a:xfrm>
            <a:off x="5724128" y="1250514"/>
            <a:ext cx="35283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此頁到第</a:t>
            </a:r>
            <a:r>
              <a:rPr lang="en-US" altLang="zh-TW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22</a:t>
            </a:r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頁為</a:t>
            </a:r>
            <a:r>
              <a:rPr lang="en-US" altLang="zh-TW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ROS2</a:t>
            </a:r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的操作過程，使用</a:t>
            </a:r>
            <a:r>
              <a:rPr lang="en-US" altLang="zh-TW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ROS1</a:t>
            </a:r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的同學請跳到第</a:t>
            </a:r>
            <a:r>
              <a:rPr lang="en-US" altLang="zh-TW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3</a:t>
            </a:r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頁</a:t>
            </a:r>
          </a:p>
        </p:txBody>
      </p:sp>
    </p:spTree>
    <p:extLst>
      <p:ext uri="{BB962C8B-B14F-4D97-AF65-F5344CB8AC3E}">
        <p14:creationId xmlns:p14="http://schemas.microsoft.com/office/powerpoint/2010/main" val="117361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198DB-A2F4-954B-928F-59C4371AD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492554-F853-3B37-5829-BA6260CB1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Creating a Package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5DF40B-8ADD-55AF-A8B3-BBF84DE48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cd ~/ros2_ws/</a:t>
            </a:r>
            <a:r>
              <a:rPr lang="en-US" altLang="zh-TW" sz="2400" dirty="0" err="1">
                <a:latin typeface="Berlin Sans FB" panose="020E0602020502020306" pitchFamily="34" charset="0"/>
              </a:rPr>
              <a:t>src</a:t>
            </a:r>
            <a:endParaRPr lang="en-US" altLang="zh-TW" sz="2400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ros2 pkg create –build-type </a:t>
            </a:r>
            <a:r>
              <a:rPr lang="en-US" altLang="zh-TW" sz="2400" dirty="0" err="1">
                <a:latin typeface="Berlin Sans FB" panose="020E0602020502020306" pitchFamily="34" charset="0"/>
              </a:rPr>
              <a:t>ament_python</a:t>
            </a:r>
            <a:r>
              <a:rPr lang="en-US" altLang="zh-TW" sz="2400" dirty="0">
                <a:latin typeface="Berlin Sans FB" panose="020E0602020502020306" pitchFamily="34" charset="0"/>
              </a:rPr>
              <a:t> –license Apache-2.0 </a:t>
            </a:r>
            <a:r>
              <a:rPr lang="en-US" altLang="zh-TW" sz="2400" dirty="0" err="1">
                <a:latin typeface="Berlin Sans FB" panose="020E0602020502020306" pitchFamily="34" charset="0"/>
              </a:rPr>
              <a:t>beginner_tutorials</a:t>
            </a:r>
            <a:endParaRPr lang="zh-TW" altLang="en-US" sz="2400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C2BF10-D710-479B-F200-FFA2B5CE5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31594B0-84FD-094F-EE22-49D69BCCDA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14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9639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53185-7DE7-838B-02DE-263ECFBD6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8F890A-0925-6B64-5C94-3BD2F65F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Download the code from </a:t>
            </a:r>
            <a:r>
              <a:rPr lang="en-US" altLang="zh-TW" dirty="0" err="1"/>
              <a:t>github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381D2A-0893-7B9A-9ABE-D80E89474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cd ~/ros2_ws/</a:t>
            </a:r>
            <a:r>
              <a:rPr lang="en-US" altLang="zh-TW" sz="2400" dirty="0" err="1">
                <a:latin typeface="Berlin Sans FB" panose="020E0602020502020306" pitchFamily="34" charset="0"/>
              </a:rPr>
              <a:t>src</a:t>
            </a:r>
            <a:r>
              <a:rPr lang="en-US" altLang="zh-TW" sz="2400" dirty="0">
                <a:latin typeface="Berlin Sans FB" panose="020E0602020502020306" pitchFamily="34" charset="0"/>
              </a:rPr>
              <a:t>/</a:t>
            </a:r>
            <a:r>
              <a:rPr lang="en-US" altLang="zh-TW" sz="2400" dirty="0" err="1">
                <a:latin typeface="Berlin Sans FB" panose="020E0602020502020306" pitchFamily="34" charset="0"/>
              </a:rPr>
              <a:t>beginner_tutorials</a:t>
            </a:r>
            <a:r>
              <a:rPr lang="en-US" altLang="zh-TW" sz="2400" dirty="0">
                <a:latin typeface="Berlin Sans FB" panose="020E0602020502020306" pitchFamily="34" charset="0"/>
              </a:rPr>
              <a:t>/</a:t>
            </a:r>
            <a:r>
              <a:rPr lang="en-US" altLang="zh-TW" sz="2400" dirty="0" err="1">
                <a:latin typeface="Berlin Sans FB" panose="020E0602020502020306" pitchFamily="34" charset="0"/>
              </a:rPr>
              <a:t>beginner_tutorials</a:t>
            </a:r>
            <a:endParaRPr lang="en-US" altLang="zh-TW" sz="2400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</a:t>
            </a:r>
            <a:r>
              <a:rPr lang="da-DK" altLang="zh-TW" sz="2400" dirty="0">
                <a:latin typeface="Berlin Sans FB" panose="020E0602020502020306" pitchFamily="34" charset="0"/>
              </a:rPr>
              <a:t>wget https://raw.githubusercontent.com/ros2/examples/humble/rclpy/topics/minimal_publisher/examples_rclpy_minimal_publisher/publisher_member_function.py</a:t>
            </a:r>
          </a:p>
          <a:p>
            <a:pPr marL="0" indent="0">
              <a:buNone/>
            </a:pPr>
            <a:r>
              <a:rPr lang="da-DK" altLang="zh-TW" sz="2400" dirty="0">
                <a:latin typeface="Berlin Sans FB" panose="020E0602020502020306" pitchFamily="34" charset="0"/>
              </a:rPr>
              <a:t>$ wget https://raw.githubusercontent.com/ros2/examples/humble/rclpy/topics/minimal_subscriber/examples_rclpy_minimal_subscriber/subscriber_member_function.py</a:t>
            </a:r>
          </a:p>
          <a:p>
            <a:pPr marL="0" indent="0">
              <a:buNone/>
            </a:pPr>
            <a:endParaRPr lang="zh-TW" altLang="en-US" sz="2400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3E7CE9-C5C0-CDA5-5DD5-B626CA64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B83BF28-F928-C13F-3530-D783B3681A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15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3891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1C998-90B5-D760-6986-E6AB3E947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8586A6-5024-2C33-76B1-11CAFD8AC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Add dependencies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F6E89B6-2B41-AA07-AC6A-CFE6DFCB4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248" y="1933228"/>
            <a:ext cx="8291513" cy="4448100"/>
          </a:xfrm>
        </p:spPr>
        <p:txBody>
          <a:bodyPr/>
          <a:lstStyle/>
          <a:p>
            <a:r>
              <a:rPr lang="en-US" altLang="zh-TW" b="1" dirty="0">
                <a:latin typeface="Linux Libertine" panose="02020500000000000000" charset="0"/>
                <a:ea typeface="Linux Libertine" panose="02020500000000000000" charset="0"/>
                <a:cs typeface="Linux Libertine" panose="02020500000000000000" charset="0"/>
              </a:rPr>
              <a:t>Modify the ‘</a:t>
            </a:r>
            <a:r>
              <a:rPr lang="en-US" altLang="zh-TW" b="1" i="1" dirty="0">
                <a:latin typeface="Linux Libertine" panose="02020500000000000000" charset="0"/>
                <a:ea typeface="Linux Libertine" panose="02020500000000000000" charset="0"/>
                <a:cs typeface="Linux Libertine" panose="02020500000000000000" charset="0"/>
              </a:rPr>
              <a:t>package.xml</a:t>
            </a:r>
            <a:r>
              <a:rPr lang="en-US" altLang="zh-TW" b="1" dirty="0">
                <a:latin typeface="Linux Libertine" panose="02020500000000000000" charset="0"/>
                <a:ea typeface="Linux Libertine" panose="02020500000000000000" charset="0"/>
                <a:cs typeface="Linux Libertine" panose="02020500000000000000" charset="0"/>
              </a:rPr>
              <a:t>’</a:t>
            </a:r>
          </a:p>
          <a:p>
            <a:pPr lvl="1"/>
            <a:r>
              <a:rPr lang="en-US" altLang="zh-TW" kern="0" dirty="0">
                <a:latin typeface="Berlin Sans FB" panose="020E0602020502020306" pitchFamily="34" charset="0"/>
              </a:rPr>
              <a:t>$ cd ~/ros2_ws/</a:t>
            </a:r>
            <a:r>
              <a:rPr lang="en-US" altLang="zh-TW" kern="0" dirty="0" err="1">
                <a:latin typeface="Berlin Sans FB" panose="020E0602020502020306" pitchFamily="34" charset="0"/>
              </a:rPr>
              <a:t>beginner_tutorials</a:t>
            </a:r>
            <a:endParaRPr lang="en-US" altLang="zh-TW" kern="0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D29CD68-BC04-F554-3375-5A89E21FE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AE139D3-7130-305D-458D-81BC494666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16</a:t>
            </a:fld>
            <a:endParaRPr lang="en-US" altLang="zh-TW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9BDD8FE-6610-4029-7C17-6822975705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3201"/>
          <a:stretch/>
        </p:blipFill>
        <p:spPr>
          <a:xfrm>
            <a:off x="1388286" y="3025844"/>
            <a:ext cx="6367427" cy="3573923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804D57B-B5D6-0CA7-CFB2-69F05A60B717}"/>
              </a:ext>
            </a:extLst>
          </p:cNvPr>
          <p:cNvSpPr/>
          <p:nvPr/>
        </p:nvSpPr>
        <p:spPr bwMode="auto">
          <a:xfrm>
            <a:off x="1691680" y="4941168"/>
            <a:ext cx="2304256" cy="28803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1147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3ED11-C643-A63E-78DC-A4D770F2D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348ABD-6170-5936-C757-3F0C0B325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Add entry points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57A9CB-FED7-05E9-3E0E-0E170A256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248" y="1933228"/>
            <a:ext cx="8291513" cy="4448100"/>
          </a:xfrm>
        </p:spPr>
        <p:txBody>
          <a:bodyPr/>
          <a:lstStyle/>
          <a:p>
            <a:r>
              <a:rPr lang="en-US" altLang="zh-TW" b="1" dirty="0">
                <a:latin typeface="Linux Libertine" panose="02020500000000000000" charset="0"/>
                <a:ea typeface="Linux Libertine" panose="02020500000000000000" charset="0"/>
                <a:cs typeface="Linux Libertine" panose="02020500000000000000" charset="0"/>
              </a:rPr>
              <a:t>Modify the ‘</a:t>
            </a:r>
            <a:r>
              <a:rPr lang="en-US" altLang="zh-TW" b="1" i="1" dirty="0">
                <a:latin typeface="Linux Libertine" panose="02020500000000000000" charset="0"/>
                <a:ea typeface="Linux Libertine" panose="02020500000000000000" charset="0"/>
                <a:cs typeface="Linux Libertine" panose="02020500000000000000" charset="0"/>
              </a:rPr>
              <a:t>setup.py</a:t>
            </a:r>
            <a:r>
              <a:rPr lang="en-US" altLang="zh-TW" b="1" dirty="0">
                <a:latin typeface="Linux Libertine" panose="02020500000000000000" charset="0"/>
                <a:ea typeface="Linux Libertine" panose="02020500000000000000" charset="0"/>
                <a:cs typeface="Linux Libertine" panose="02020500000000000000" charset="0"/>
              </a:rPr>
              <a:t>’</a:t>
            </a:r>
          </a:p>
          <a:p>
            <a:pPr lvl="1"/>
            <a:r>
              <a:rPr lang="en-US" altLang="zh-TW" kern="0" dirty="0">
                <a:latin typeface="Berlin Sans FB" panose="020E0602020502020306" pitchFamily="34" charset="0"/>
              </a:rPr>
              <a:t>$ cd ~/ros2_ws/</a:t>
            </a:r>
            <a:r>
              <a:rPr lang="en-US" altLang="zh-TW" kern="0" dirty="0" err="1">
                <a:latin typeface="Berlin Sans FB" panose="020E0602020502020306" pitchFamily="34" charset="0"/>
              </a:rPr>
              <a:t>beginner_tutorials</a:t>
            </a:r>
            <a:endParaRPr lang="en-US" altLang="zh-TW" kern="0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C84A83E-A1A0-1D92-E180-AFF052D8E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85A03DB-8D1F-7AA1-08DD-4C27D367DB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17</a:t>
            </a:fld>
            <a:endParaRPr lang="en-US" altLang="zh-TW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2F22978-E17A-ABFE-91EF-AD2E5EBE21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0644"/>
          <a:stretch/>
        </p:blipFill>
        <p:spPr>
          <a:xfrm>
            <a:off x="1900651" y="2978871"/>
            <a:ext cx="5342697" cy="358024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2E943E7-CEFD-6898-699B-2C5C4C2054F0}"/>
              </a:ext>
            </a:extLst>
          </p:cNvPr>
          <p:cNvSpPr/>
          <p:nvPr/>
        </p:nvSpPr>
        <p:spPr bwMode="auto">
          <a:xfrm>
            <a:off x="2915816" y="5894139"/>
            <a:ext cx="3456384" cy="28803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6719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3F0A6E-BF96-17E3-E242-415B73096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5D0E71-79AC-DDD9-1696-2EE4607C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Building your nodes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EE76CD-B1F2-6D23-DE29-788CFF35C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</a:t>
            </a:r>
            <a:r>
              <a:rPr lang="en-US" altLang="zh-TW" dirty="0" err="1">
                <a:latin typeface="Berlin Sans FB" panose="020E0602020502020306" pitchFamily="34" charset="0"/>
              </a:rPr>
              <a:t>rosdep</a:t>
            </a:r>
            <a:r>
              <a:rPr lang="en-US" altLang="zh-TW" dirty="0">
                <a:latin typeface="Berlin Sans FB" panose="020E0602020502020306" pitchFamily="34" charset="0"/>
              </a:rPr>
              <a:t> install -</a:t>
            </a:r>
            <a:r>
              <a:rPr lang="en-US" altLang="zh-TW" dirty="0" err="1">
                <a:latin typeface="Berlin Sans FB" panose="020E0602020502020306" pitchFamily="34" charset="0"/>
              </a:rPr>
              <a:t>i</a:t>
            </a:r>
            <a:r>
              <a:rPr lang="en-US" altLang="zh-TW" dirty="0">
                <a:latin typeface="Berlin Sans FB" panose="020E0602020502020306" pitchFamily="34" charset="0"/>
              </a:rPr>
              <a:t> --from-path </a:t>
            </a:r>
            <a:r>
              <a:rPr lang="en-US" altLang="zh-TW" dirty="0" err="1">
                <a:latin typeface="Berlin Sans FB" panose="020E0602020502020306" pitchFamily="34" charset="0"/>
              </a:rPr>
              <a:t>src</a:t>
            </a:r>
            <a:r>
              <a:rPr lang="en-US" altLang="zh-TW" dirty="0">
                <a:latin typeface="Berlin Sans FB" panose="020E0602020502020306" pitchFamily="34" charset="0"/>
              </a:rPr>
              <a:t> --</a:t>
            </a:r>
            <a:r>
              <a:rPr lang="en-US" altLang="zh-TW" dirty="0" err="1">
                <a:latin typeface="Berlin Sans FB" panose="020E0602020502020306" pitchFamily="34" charset="0"/>
              </a:rPr>
              <a:t>rosdistro</a:t>
            </a:r>
            <a:r>
              <a:rPr lang="en-US" altLang="zh-TW" dirty="0">
                <a:latin typeface="Berlin Sans FB" panose="020E0602020502020306" pitchFamily="34" charset="0"/>
              </a:rPr>
              <a:t> humble –y</a:t>
            </a:r>
          </a:p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</a:t>
            </a:r>
            <a:r>
              <a:rPr lang="en-US" altLang="zh-TW" dirty="0" err="1">
                <a:latin typeface="Berlin Sans FB" panose="020E0602020502020306" pitchFamily="34" charset="0"/>
              </a:rPr>
              <a:t>colcon</a:t>
            </a:r>
            <a:r>
              <a:rPr lang="en-US" altLang="zh-TW" dirty="0">
                <a:latin typeface="Berlin Sans FB" panose="020E0602020502020306" pitchFamily="34" charset="0"/>
              </a:rPr>
              <a:t> build --packages-select </a:t>
            </a:r>
            <a:r>
              <a:rPr lang="en-US" altLang="zh-TW" dirty="0" err="1">
                <a:latin typeface="Berlin Sans FB" panose="020E0602020502020306" pitchFamily="34" charset="0"/>
              </a:rPr>
              <a:t>beginner_tutorials</a:t>
            </a:r>
            <a:endParaRPr lang="en-US" altLang="zh-TW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source install/</a:t>
            </a:r>
            <a:r>
              <a:rPr lang="en-US" altLang="zh-TW" dirty="0" err="1">
                <a:latin typeface="Berlin Sans FB" panose="020E0602020502020306" pitchFamily="34" charset="0"/>
              </a:rPr>
              <a:t>setup.bash</a:t>
            </a:r>
            <a:endParaRPr lang="zh-TW" altLang="en-US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70ED08F-EBDB-6548-4C09-93E7A978B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E726C17-C13B-4FE3-B2FE-ACCEF409A585}" type="datetime4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Book Antiqua" pitchFamily="18" charset="0"/>
                <a:ea typeface="新細明體" pitchFamily="18" charset="-120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December 4, 2024</a:t>
            </a:fld>
            <a:endParaRPr kumimoji="0" lang="en-US" altLang="zh-TW" sz="1000" b="0" i="0" u="none" strike="noStrike" kern="1200" cap="none" spc="0" normalizeH="0" baseline="0" noProof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Book Antiqua" pitchFamily="18" charset="0"/>
              <a:ea typeface="新細明體" pitchFamily="18" charset="-120"/>
              <a:cs typeface="+mn-cs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73C3CCC-1CEA-3313-24B0-26A3D74061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BFC1153-EAB5-4048-81E0-4D4D9A5F5354}" type="slidenum">
              <a:rPr kumimoji="0" lang="en-US" altLang="zh-TW" sz="1000" b="0" i="0" u="none" strike="noStrike" kern="1200" cap="none" spc="0" normalizeH="0" baseline="0" noProof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Book Antiqua" pitchFamily="18" charset="0"/>
                <a:ea typeface="新細明體" pitchFamily="18" charset="-12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zh-TW" sz="1000" b="0" i="0" u="none" strike="noStrike" kern="1200" cap="none" spc="0" normalizeH="0" baseline="0" noProof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Book Antiqua" pitchFamily="18" charset="0"/>
              <a:ea typeface="新細明體" pitchFamily="18" charset="-120"/>
              <a:cs typeface="+mn-cs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CED9C06-F911-F758-78DD-C8B64C245A9B}"/>
              </a:ext>
            </a:extLst>
          </p:cNvPr>
          <p:cNvSpPr txBox="1"/>
          <p:nvPr/>
        </p:nvSpPr>
        <p:spPr>
          <a:xfrm>
            <a:off x="179512" y="5992549"/>
            <a:ext cx="6336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FF0000"/>
                </a:solidFill>
                <a:latin typeface="Berlin Sans FB" panose="020E0602020502020306" pitchFamily="34" charset="0"/>
              </a:rPr>
              <a:t>Hint: </a:t>
            </a:r>
            <a:r>
              <a:rPr lang="en-US" altLang="zh-TW" sz="2000" dirty="0" err="1">
                <a:solidFill>
                  <a:srgbClr val="FF0000"/>
                </a:solidFill>
                <a:latin typeface="Berlin Sans FB" panose="020E0602020502020306" pitchFamily="34" charset="0"/>
              </a:rPr>
              <a:t>sudo</a:t>
            </a:r>
            <a:r>
              <a:rPr lang="en-US" altLang="zh-TW" sz="2000" dirty="0">
                <a:solidFill>
                  <a:srgbClr val="FF0000"/>
                </a:solidFill>
                <a:latin typeface="Berlin Sans FB" panose="020E0602020502020306" pitchFamily="34" charset="0"/>
              </a:rPr>
              <a:t> apt install python3-colcon-common-extensions</a:t>
            </a:r>
            <a:endParaRPr lang="zh-TW" altLang="en-US" sz="2000" dirty="0">
              <a:solidFill>
                <a:srgbClr val="FF0000"/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00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9BDEB2-8F08-94FE-4FCB-7CEE7278F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4A7922-C4FD-08CB-C3E2-237E81520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Examining the Simple Publisher and Subscriber in </a:t>
            </a:r>
            <a:r>
              <a:rPr lang="en-US" altLang="zh-TW" sz="3200" dirty="0">
                <a:solidFill>
                  <a:srgbClr val="FF0000"/>
                </a:solidFill>
              </a:rPr>
              <a:t>three</a:t>
            </a:r>
            <a:r>
              <a:rPr lang="en-US" altLang="zh-TW" sz="3200" dirty="0"/>
              <a:t> terminals </a:t>
            </a:r>
            <a:endParaRPr lang="zh-TW" altLang="en-US" sz="3200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DE0DC4-EB78-7255-4C8B-4F8572885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BBF7A4F-E3A2-B505-EEB8-37539D1871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19</a:t>
            </a:fld>
            <a:endParaRPr lang="en-US" altLang="zh-TW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40BAECB-FBD0-289F-28FF-85C8D7B8B1C8}"/>
              </a:ext>
            </a:extLst>
          </p:cNvPr>
          <p:cNvSpPr txBox="1"/>
          <p:nvPr/>
        </p:nvSpPr>
        <p:spPr>
          <a:xfrm>
            <a:off x="791580" y="2060848"/>
            <a:ext cx="7560840" cy="1200329"/>
          </a:xfrm>
          <a:prstGeom prst="rect">
            <a:avLst/>
          </a:prstGeom>
          <a:noFill/>
          <a:ln w="19050">
            <a:solidFill>
              <a:srgbClr val="7AC943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Berlin Sans FB" panose="020E0602020502020306" pitchFamily="34" charset="0"/>
              </a:rPr>
              <a:t>$ cd ~/ros2_ws</a:t>
            </a:r>
          </a:p>
          <a:p>
            <a:r>
              <a:rPr lang="en-US" altLang="zh-TW" dirty="0">
                <a:latin typeface="Berlin Sans FB" panose="020E0602020502020306" pitchFamily="34" charset="0"/>
              </a:rPr>
              <a:t>$ source install/</a:t>
            </a:r>
            <a:r>
              <a:rPr lang="en-US" altLang="zh-TW" dirty="0" err="1">
                <a:latin typeface="Berlin Sans FB" panose="020E0602020502020306" pitchFamily="34" charset="0"/>
              </a:rPr>
              <a:t>setup.bash</a:t>
            </a:r>
            <a:endParaRPr lang="en-US" altLang="zh-TW" dirty="0">
              <a:latin typeface="Berlin Sans FB" panose="020E0602020502020306" pitchFamily="34" charset="0"/>
            </a:endParaRPr>
          </a:p>
          <a:p>
            <a:r>
              <a:rPr lang="en-US" altLang="zh-TW" dirty="0">
                <a:latin typeface="Berlin Sans FB" panose="020E0602020502020306" pitchFamily="34" charset="0"/>
              </a:rPr>
              <a:t>$ ros2 run </a:t>
            </a:r>
            <a:r>
              <a:rPr lang="en-US" altLang="zh-TW" dirty="0" err="1">
                <a:latin typeface="Berlin Sans FB" panose="020E0602020502020306" pitchFamily="34" charset="0"/>
              </a:rPr>
              <a:t>beginner_tutorials</a:t>
            </a:r>
            <a:r>
              <a:rPr lang="en-US" altLang="zh-TW" dirty="0">
                <a:latin typeface="Berlin Sans FB" panose="020E0602020502020306" pitchFamily="34" charset="0"/>
              </a:rPr>
              <a:t> listener</a:t>
            </a:r>
            <a:endParaRPr lang="zh-TW" altLang="en-US" dirty="0">
              <a:latin typeface="Berlin Sans FB" panose="020E0602020502020306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E06EACB-3859-ACB5-CA5A-ECA4E940C0AA}"/>
              </a:ext>
            </a:extLst>
          </p:cNvPr>
          <p:cNvSpPr txBox="1"/>
          <p:nvPr/>
        </p:nvSpPr>
        <p:spPr>
          <a:xfrm>
            <a:off x="792871" y="3501008"/>
            <a:ext cx="7560840" cy="12003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Berlin Sans FB" panose="020E0602020502020306" pitchFamily="34" charset="0"/>
              </a:rPr>
              <a:t>$ cd ~/ros2_ws</a:t>
            </a:r>
          </a:p>
          <a:p>
            <a:r>
              <a:rPr lang="en-US" altLang="zh-TW" dirty="0">
                <a:latin typeface="Berlin Sans FB" panose="020E0602020502020306" pitchFamily="34" charset="0"/>
              </a:rPr>
              <a:t>$ source install/</a:t>
            </a:r>
            <a:r>
              <a:rPr lang="en-US" altLang="zh-TW" dirty="0" err="1">
                <a:latin typeface="Berlin Sans FB" panose="020E0602020502020306" pitchFamily="34" charset="0"/>
              </a:rPr>
              <a:t>setup.bash</a:t>
            </a:r>
            <a:endParaRPr lang="en-US" altLang="zh-TW" dirty="0">
              <a:latin typeface="Berlin Sans FB" panose="020E0602020502020306" pitchFamily="34" charset="0"/>
            </a:endParaRPr>
          </a:p>
          <a:p>
            <a:r>
              <a:rPr lang="en-US" altLang="zh-TW" dirty="0">
                <a:latin typeface="Berlin Sans FB" panose="020E0602020502020306" pitchFamily="34" charset="0"/>
              </a:rPr>
              <a:t>$ ros2 run </a:t>
            </a:r>
            <a:r>
              <a:rPr lang="en-US" altLang="zh-TW" dirty="0" err="1">
                <a:latin typeface="Berlin Sans FB" panose="020E0602020502020306" pitchFamily="34" charset="0"/>
              </a:rPr>
              <a:t>beginner_tutorials</a:t>
            </a:r>
            <a:r>
              <a:rPr lang="en-US" altLang="zh-TW" dirty="0">
                <a:latin typeface="Berlin Sans FB" panose="020E0602020502020306" pitchFamily="34" charset="0"/>
              </a:rPr>
              <a:t> talker</a:t>
            </a:r>
            <a:endParaRPr lang="zh-TW" altLang="en-US" dirty="0">
              <a:latin typeface="Berlin Sans FB" panose="020E0602020502020306" pitchFamily="34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188ECF2-41C7-CC8A-0C08-5E9C33F0B83A}"/>
              </a:ext>
            </a:extLst>
          </p:cNvPr>
          <p:cNvSpPr txBox="1"/>
          <p:nvPr/>
        </p:nvSpPr>
        <p:spPr>
          <a:xfrm>
            <a:off x="791580" y="4916735"/>
            <a:ext cx="7560840" cy="1200329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Berlin Sans FB" panose="020E0602020502020306" pitchFamily="34" charset="0"/>
              </a:rPr>
              <a:t>$ cd ~/ros2_ws</a:t>
            </a:r>
          </a:p>
          <a:p>
            <a:r>
              <a:rPr lang="en-US" altLang="zh-TW" dirty="0">
                <a:latin typeface="Berlin Sans FB" panose="020E0602020502020306" pitchFamily="34" charset="0"/>
              </a:rPr>
              <a:t>$ source install/</a:t>
            </a:r>
            <a:r>
              <a:rPr lang="en-US" altLang="zh-TW" dirty="0" err="1">
                <a:latin typeface="Berlin Sans FB" panose="020E0602020502020306" pitchFamily="34" charset="0"/>
              </a:rPr>
              <a:t>setup.bash</a:t>
            </a:r>
            <a:endParaRPr lang="en-US" altLang="zh-TW" dirty="0">
              <a:latin typeface="Berlin Sans FB" panose="020E0602020502020306" pitchFamily="34" charset="0"/>
            </a:endParaRPr>
          </a:p>
          <a:p>
            <a:r>
              <a:rPr lang="en-US" altLang="zh-TW" dirty="0">
                <a:latin typeface="Berlin Sans FB" panose="020E0602020502020306" pitchFamily="34" charset="0"/>
              </a:rPr>
              <a:t>$ </a:t>
            </a:r>
            <a:r>
              <a:rPr lang="en-US" altLang="zh-TW" dirty="0" err="1">
                <a:latin typeface="Berlin Sans FB" panose="020E0602020502020306" pitchFamily="34" charset="0"/>
              </a:rPr>
              <a:t>rqt</a:t>
            </a:r>
            <a:endParaRPr lang="zh-TW" altLang="en-US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52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A0BAB6-A045-437B-B4C4-014CCA42A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B68100-8C8B-46E0-9733-895437120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Core ROS Tutorials (</a:t>
            </a:r>
            <a:r>
              <a:rPr lang="en-US" altLang="zh-TW" dirty="0">
                <a:hlinkClick r:id="rId2"/>
              </a:rPr>
              <a:t>ROS1</a:t>
            </a:r>
            <a:r>
              <a:rPr lang="en-US" altLang="zh-TW" dirty="0"/>
              <a:t>) (</a:t>
            </a:r>
            <a:r>
              <a:rPr lang="en-US" altLang="zh-TW" dirty="0">
                <a:hlinkClick r:id="rId3"/>
              </a:rPr>
              <a:t>ROS2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Installing and Configuring Your ROS Environment</a:t>
            </a:r>
          </a:p>
          <a:p>
            <a:pPr lvl="1"/>
            <a:r>
              <a:rPr lang="en-US" altLang="zh-TW" dirty="0"/>
              <a:t>Creating a ROS Package</a:t>
            </a:r>
          </a:p>
          <a:p>
            <a:pPr lvl="1"/>
            <a:r>
              <a:rPr lang="en-US" altLang="zh-TW" dirty="0"/>
              <a:t>Building a ROS Package</a:t>
            </a:r>
          </a:p>
          <a:p>
            <a:pPr lvl="1"/>
            <a:r>
              <a:rPr lang="en-US" altLang="zh-TW" dirty="0"/>
              <a:t>Writing a Simple Publisher and Subscriber (Python)</a:t>
            </a:r>
          </a:p>
          <a:p>
            <a:pPr lvl="1"/>
            <a:r>
              <a:rPr lang="en-US" altLang="zh-TW" dirty="0"/>
              <a:t>Examining the Simple Publisher and Subscriber</a:t>
            </a:r>
          </a:p>
          <a:p>
            <a:pPr lvl="1"/>
            <a:r>
              <a:rPr lang="en-US" altLang="zh-TW" dirty="0"/>
              <a:t>rqt_graph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3D56DC4-B59C-4EF6-910D-6B1E347C6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FCDA9BA-B256-4C02-B43C-D603F4EC073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63250744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5B782-8343-5ED0-39A9-62B16138D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E3A43D-ADD0-D719-8186-D501D5F7A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200" dirty="0"/>
              <a:t>Setting </a:t>
            </a:r>
            <a:r>
              <a:rPr lang="en-US" altLang="zh-TW" sz="3200" dirty="0" err="1"/>
              <a:t>rqt</a:t>
            </a:r>
            <a:r>
              <a:rPr lang="en-US" altLang="zh-TW" sz="3200" dirty="0"/>
              <a:t> graph</a:t>
            </a:r>
            <a:endParaRPr lang="zh-TW" altLang="en-US" sz="3200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3BDDC38-7056-700D-1175-E163A3207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41DBC44-E9F2-C328-D6D5-889B214757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20</a:t>
            </a:fld>
            <a:endParaRPr lang="en-US" altLang="zh-TW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E374EA-5084-5699-AA88-59291B747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248" y="1933228"/>
            <a:ext cx="8291513" cy="4622800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>
                <a:latin typeface="Berlin Sans FB" panose="020E0602020502020306" pitchFamily="34" charset="0"/>
              </a:rPr>
              <a:t>Plugins -&gt; Introspection -&gt; Node Graph</a:t>
            </a:r>
          </a:p>
          <a:p>
            <a:pPr marL="514350" indent="-514350">
              <a:buAutoNum type="arabicPeriod"/>
            </a:pPr>
            <a:r>
              <a:rPr lang="en-US" altLang="zh-TW" dirty="0">
                <a:latin typeface="Berlin Sans FB" panose="020E0602020502020306" pitchFamily="34" charset="0"/>
              </a:rPr>
              <a:t>Plugins -&gt; Topics -&gt; Topic Monitor</a:t>
            </a:r>
            <a:endParaRPr lang="zh-TW" altLang="en-US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81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0E610-8FB1-A700-0DAB-F86EE08B0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內容版面配置區 12">
            <a:extLst>
              <a:ext uri="{FF2B5EF4-FFF2-40B4-BE49-F238E27FC236}">
                <a16:creationId xmlns:a16="http://schemas.microsoft.com/office/drawing/2014/main" id="{E2148C41-B009-6898-23D2-5F55B9ED0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4428" y="1933575"/>
            <a:ext cx="7502431" cy="4622800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99090EE-740F-0BB5-ADA9-322E63541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888" y="980728"/>
            <a:ext cx="8666608" cy="787400"/>
          </a:xfrm>
        </p:spPr>
        <p:txBody>
          <a:bodyPr/>
          <a:lstStyle/>
          <a:p>
            <a:r>
              <a:rPr lang="en-US" altLang="zh-TW" sz="3200" dirty="0"/>
              <a:t>Demo</a:t>
            </a:r>
            <a:endParaRPr lang="zh-TW" altLang="en-US" sz="3200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F29E67A-F636-591F-6BE8-E9B136734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26D269A-B532-90CE-34B4-F75E4681B5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21</a:t>
            </a:fld>
            <a:endParaRPr lang="en-US" altLang="zh-TW"/>
          </a:p>
        </p:txBody>
      </p:sp>
      <p:sp>
        <p:nvSpPr>
          <p:cNvPr id="12" name="語音泡泡: 圓角矩形 11">
            <a:extLst>
              <a:ext uri="{FF2B5EF4-FFF2-40B4-BE49-F238E27FC236}">
                <a16:creationId xmlns:a16="http://schemas.microsoft.com/office/drawing/2014/main" id="{0E163FC2-B9F5-8A79-7F7C-9C804BB35E64}"/>
              </a:ext>
            </a:extLst>
          </p:cNvPr>
          <p:cNvSpPr/>
          <p:nvPr/>
        </p:nvSpPr>
        <p:spPr bwMode="auto">
          <a:xfrm>
            <a:off x="5292080" y="5238954"/>
            <a:ext cx="3456384" cy="508744"/>
          </a:xfrm>
          <a:prstGeom prst="wedgeRoundRectCallout">
            <a:avLst>
              <a:gd name="adj1" fmla="val 15843"/>
              <a:gd name="adj2" fmla="val -240716"/>
              <a:gd name="adj3" fmla="val 16667"/>
            </a:avLst>
          </a:prstGeom>
          <a:solidFill>
            <a:schemeClr val="accent3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2. Change the data rate to 1Hz</a:t>
            </a:r>
            <a:endParaRPr kumimoji="0" lang="zh-TW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11" name="語音泡泡: 圓角矩形 10">
            <a:extLst>
              <a:ext uri="{FF2B5EF4-FFF2-40B4-BE49-F238E27FC236}">
                <a16:creationId xmlns:a16="http://schemas.microsoft.com/office/drawing/2014/main" id="{9C0E22AD-9A9D-D12E-3F49-6C96BF9612AA}"/>
              </a:ext>
            </a:extLst>
          </p:cNvPr>
          <p:cNvSpPr/>
          <p:nvPr/>
        </p:nvSpPr>
        <p:spPr bwMode="auto">
          <a:xfrm>
            <a:off x="4203108" y="1642691"/>
            <a:ext cx="4176464" cy="508744"/>
          </a:xfrm>
          <a:prstGeom prst="wedgeRoundRectCallout">
            <a:avLst>
              <a:gd name="adj1" fmla="val 34897"/>
              <a:gd name="adj2" fmla="val 186656"/>
              <a:gd name="adj3" fmla="val 16667"/>
            </a:avLst>
          </a:prstGeom>
          <a:solidFill>
            <a:schemeClr val="accent3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1. Put your Student ID as the message</a:t>
            </a:r>
            <a:endParaRPr kumimoji="0" lang="zh-TW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1465503-71FF-BA30-7C9F-EC2B9D39E067}"/>
              </a:ext>
            </a:extLst>
          </p:cNvPr>
          <p:cNvSpPr/>
          <p:nvPr/>
        </p:nvSpPr>
        <p:spPr bwMode="auto">
          <a:xfrm>
            <a:off x="1547664" y="3933056"/>
            <a:ext cx="144016" cy="144016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2E497A0-1C39-793F-6AF1-97EA2A083701}"/>
              </a:ext>
            </a:extLst>
          </p:cNvPr>
          <p:cNvSpPr/>
          <p:nvPr/>
        </p:nvSpPr>
        <p:spPr bwMode="auto">
          <a:xfrm>
            <a:off x="5256436" y="4149080"/>
            <a:ext cx="144016" cy="9589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544794C-5FF4-EA47-75B5-635BAFDB6B64}"/>
              </a:ext>
            </a:extLst>
          </p:cNvPr>
          <p:cNvSpPr txBox="1"/>
          <p:nvPr/>
        </p:nvSpPr>
        <p:spPr>
          <a:xfrm>
            <a:off x="1584980" y="1174373"/>
            <a:ext cx="3563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截圖須包含以下兩項檢查項目</a:t>
            </a:r>
          </a:p>
        </p:txBody>
      </p:sp>
    </p:spTree>
    <p:extLst>
      <p:ext uri="{BB962C8B-B14F-4D97-AF65-F5344CB8AC3E}">
        <p14:creationId xmlns:p14="http://schemas.microsoft.com/office/powerpoint/2010/main" val="1843668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9B842-F6AE-2105-3D85-D2E3483FD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AB82BA-9906-F4A1-3D8E-0E1524E52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248" y="980728"/>
            <a:ext cx="8667248" cy="787400"/>
          </a:xfrm>
        </p:spPr>
        <p:txBody>
          <a:bodyPr/>
          <a:lstStyle/>
          <a:p>
            <a:r>
              <a:rPr lang="en-US" altLang="zh-TW" dirty="0"/>
              <a:t>Hint: Modify “publisher_member_function.py”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053FF37-117A-E0BE-58D7-8E875E313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52F6F16-9D47-37ED-F1F7-415C64EACA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22</a:t>
            </a:fld>
            <a:endParaRPr lang="en-US" altLang="zh-TW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86AD41F-7854-577D-AECA-6CC01A77F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604" y="2276872"/>
            <a:ext cx="5134536" cy="426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40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Thanks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>
          <a:xfrm>
            <a:off x="722313" y="1844823"/>
            <a:ext cx="7772400" cy="2562077"/>
          </a:xfrm>
        </p:spPr>
        <p:txBody>
          <a:bodyPr>
            <a:normAutofit/>
          </a:bodyPr>
          <a:lstStyle/>
          <a:p>
            <a:endParaRPr lang="en-US" altLang="zh-TW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3815556" y="6629400"/>
            <a:ext cx="1512888" cy="228600"/>
          </a:xfrm>
        </p:spPr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 dirty="0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677176" y="6629400"/>
            <a:ext cx="468312" cy="228600"/>
          </a:xfrm>
        </p:spPr>
        <p:txBody>
          <a:bodyPr/>
          <a:lstStyle/>
          <a:p>
            <a:fld id="{8BFC1153-EAB5-4048-81E0-4D4D9A5F5354}" type="slidenum">
              <a:rPr lang="en-US" altLang="zh-TW" smtClean="0"/>
              <a:pPr/>
              <a:t>23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7081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CE61E2-6A34-4544-B0AC-978963223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Catkin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EF7CD4-D5CD-4E9E-B6FC-2C440091A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http://wiki.ros.org/catkin/conceptual_overview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7116F0-D1F5-46C2-BC51-D3088AAB9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4540086-BB5F-4D7C-9F1D-50A763543A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3</a:t>
            </a:fld>
            <a:endParaRPr lang="en-US" altLang="zh-TW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36AE6DF-1D6B-4834-BC71-6D29B842C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2734915"/>
            <a:ext cx="5133975" cy="301942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2AB4EFE-A98A-4254-2CE4-3212CB0B728C}"/>
              </a:ext>
            </a:extLst>
          </p:cNvPr>
          <p:cNvSpPr txBox="1"/>
          <p:nvPr/>
        </p:nvSpPr>
        <p:spPr>
          <a:xfrm>
            <a:off x="2627784" y="1065545"/>
            <a:ext cx="5040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此頁到第</a:t>
            </a:r>
            <a:r>
              <a:rPr lang="en-US" altLang="zh-TW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12</a:t>
            </a:r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頁為</a:t>
            </a:r>
            <a:r>
              <a:rPr lang="en-US" altLang="zh-TW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ROS1</a:t>
            </a:r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的操作過程，使用</a:t>
            </a:r>
            <a:r>
              <a:rPr lang="en-US" altLang="zh-TW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ROS2</a:t>
            </a:r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的同學請跳到第</a:t>
            </a:r>
            <a:r>
              <a:rPr lang="en-US" altLang="zh-TW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13</a:t>
            </a:r>
            <a:r>
              <a:rPr lang="zh-TW" altLang="en-US" b="1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頁</a:t>
            </a:r>
          </a:p>
        </p:txBody>
      </p:sp>
    </p:spTree>
    <p:extLst>
      <p:ext uri="{BB962C8B-B14F-4D97-AF65-F5344CB8AC3E}">
        <p14:creationId xmlns:p14="http://schemas.microsoft.com/office/powerpoint/2010/main" val="938862768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D7977E-DF57-43DB-A112-0EF2EDF02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Create a ROS Workspace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593013-A705-40FB-A6C0-9871950C2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</a:t>
            </a:r>
            <a:r>
              <a:rPr lang="en-US" altLang="zh-TW" dirty="0" err="1">
                <a:latin typeface="Berlin Sans FB" panose="020E0602020502020306" pitchFamily="34" charset="0"/>
              </a:rPr>
              <a:t>mkdir</a:t>
            </a:r>
            <a:r>
              <a:rPr lang="en-US" altLang="zh-TW" dirty="0">
                <a:latin typeface="Berlin Sans FB" panose="020E0602020502020306" pitchFamily="34" charset="0"/>
              </a:rPr>
              <a:t> -p ~/</a:t>
            </a:r>
            <a:r>
              <a:rPr lang="en-US" altLang="zh-TW" dirty="0" err="1">
                <a:latin typeface="Berlin Sans FB" panose="020E0602020502020306" pitchFamily="34" charset="0"/>
              </a:rPr>
              <a:t>catkin_ws</a:t>
            </a:r>
            <a:r>
              <a:rPr lang="en-US" altLang="zh-TW" dirty="0">
                <a:latin typeface="Berlin Sans FB" panose="020E0602020502020306" pitchFamily="34" charset="0"/>
              </a:rPr>
              <a:t>/</a:t>
            </a:r>
            <a:r>
              <a:rPr lang="en-US" altLang="zh-TW" dirty="0" err="1">
                <a:latin typeface="Berlin Sans FB" panose="020E0602020502020306" pitchFamily="34" charset="0"/>
              </a:rPr>
              <a:t>src</a:t>
            </a:r>
            <a:endParaRPr lang="en-US" altLang="zh-TW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cd ~/</a:t>
            </a:r>
            <a:r>
              <a:rPr lang="en-US" altLang="zh-TW" dirty="0" err="1">
                <a:latin typeface="Berlin Sans FB" panose="020E0602020502020306" pitchFamily="34" charset="0"/>
              </a:rPr>
              <a:t>catkin_ws</a:t>
            </a:r>
            <a:r>
              <a:rPr lang="en-US" altLang="zh-TW" dirty="0">
                <a:latin typeface="Berlin Sans FB" panose="020E0602020502020306" pitchFamily="34" charset="0"/>
              </a:rPr>
              <a:t>/</a:t>
            </a:r>
          </a:p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</a:t>
            </a:r>
            <a:r>
              <a:rPr lang="en-US" altLang="zh-TW" dirty="0" err="1">
                <a:latin typeface="Berlin Sans FB" panose="020E0602020502020306" pitchFamily="34" charset="0"/>
              </a:rPr>
              <a:t>catkin_make</a:t>
            </a:r>
            <a:endParaRPr lang="zh-TW" altLang="en-US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CBDE432-153D-4C4B-A780-B913A9765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1B0865D-3F1F-4310-8697-30EDAB471D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98978399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0AA78E-4A6D-46D8-8E59-792F899D9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Creating a catkin Package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3D0158-B7BB-432B-A430-07DE09FC4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cd ~/</a:t>
            </a:r>
            <a:r>
              <a:rPr lang="en-US" altLang="zh-TW" sz="2400" dirty="0" err="1">
                <a:latin typeface="Berlin Sans FB" panose="020E0602020502020306" pitchFamily="34" charset="0"/>
              </a:rPr>
              <a:t>catkin_ws</a:t>
            </a:r>
            <a:r>
              <a:rPr lang="en-US" altLang="zh-TW" sz="2400" dirty="0">
                <a:latin typeface="Berlin Sans FB" panose="020E0602020502020306" pitchFamily="34" charset="0"/>
              </a:rPr>
              <a:t>/</a:t>
            </a:r>
            <a:r>
              <a:rPr lang="en-US" altLang="zh-TW" sz="2400" dirty="0" err="1">
                <a:latin typeface="Berlin Sans FB" panose="020E0602020502020306" pitchFamily="34" charset="0"/>
              </a:rPr>
              <a:t>src</a:t>
            </a:r>
            <a:endParaRPr lang="en-US" altLang="zh-TW" sz="2400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</a:t>
            </a:r>
            <a:r>
              <a:rPr lang="en-US" altLang="zh-TW" sz="2400" dirty="0" err="1">
                <a:latin typeface="Berlin Sans FB" panose="020E0602020502020306" pitchFamily="34" charset="0"/>
              </a:rPr>
              <a:t>catkin_create_pkg</a:t>
            </a:r>
            <a:r>
              <a:rPr lang="en-US" altLang="zh-TW" sz="2400" dirty="0">
                <a:latin typeface="Berlin Sans FB" panose="020E0602020502020306" pitchFamily="34" charset="0"/>
              </a:rPr>
              <a:t> </a:t>
            </a:r>
            <a:r>
              <a:rPr lang="en-US" altLang="zh-TW" sz="2400" dirty="0" err="1">
                <a:latin typeface="Berlin Sans FB" panose="020E0602020502020306" pitchFamily="34" charset="0"/>
              </a:rPr>
              <a:t>beginner_tutorials</a:t>
            </a:r>
            <a:r>
              <a:rPr lang="en-US" altLang="zh-TW" sz="2400" dirty="0">
                <a:latin typeface="Berlin Sans FB" panose="020E0602020502020306" pitchFamily="34" charset="0"/>
              </a:rPr>
              <a:t> </a:t>
            </a:r>
            <a:r>
              <a:rPr lang="en-US" altLang="zh-TW" sz="2400" dirty="0" err="1">
                <a:latin typeface="Berlin Sans FB" panose="020E0602020502020306" pitchFamily="34" charset="0"/>
              </a:rPr>
              <a:t>std_msgs</a:t>
            </a:r>
            <a:r>
              <a:rPr lang="en-US" altLang="zh-TW" sz="2400" dirty="0">
                <a:latin typeface="Berlin Sans FB" panose="020E0602020502020306" pitchFamily="34" charset="0"/>
              </a:rPr>
              <a:t> rospy roscpp</a:t>
            </a:r>
            <a:endParaRPr lang="zh-TW" altLang="en-US" sz="2400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9D52DE-B1EB-4B92-A0F3-01FE50DFC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89B75EF-AE18-4BFD-86BE-F428D9164A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84703639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579E98-5103-4710-9910-6F6EA34B6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Building a catkin workspace and sourcing the setup file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DDD04AA-2C74-4C58-AA06-E4EA851EB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cd ~/</a:t>
            </a:r>
            <a:r>
              <a:rPr lang="en-US" altLang="zh-TW" dirty="0" err="1">
                <a:latin typeface="Berlin Sans FB" panose="020E0602020502020306" pitchFamily="34" charset="0"/>
              </a:rPr>
              <a:t>catkin_ws</a:t>
            </a:r>
            <a:endParaRPr lang="en-US" altLang="zh-TW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</a:t>
            </a:r>
            <a:r>
              <a:rPr lang="en-US" altLang="zh-TW" dirty="0" err="1">
                <a:latin typeface="Berlin Sans FB" panose="020E0602020502020306" pitchFamily="34" charset="0"/>
              </a:rPr>
              <a:t>catkin_make</a:t>
            </a:r>
            <a:endParaRPr lang="en-US" altLang="zh-TW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</a:t>
            </a:r>
            <a:r>
              <a:rPr lang="zh-TW" altLang="en-US" dirty="0">
                <a:latin typeface="Berlin Sans FB" panose="020E0602020502020306" pitchFamily="34" charset="0"/>
              </a:rPr>
              <a:t> </a:t>
            </a:r>
            <a:r>
              <a:rPr lang="en-US" altLang="zh-TW" dirty="0">
                <a:latin typeface="Berlin Sans FB" panose="020E0602020502020306" pitchFamily="34" charset="0"/>
              </a:rPr>
              <a:t>. ~/</a:t>
            </a:r>
            <a:r>
              <a:rPr lang="en-US" altLang="zh-TW" dirty="0" err="1">
                <a:latin typeface="Berlin Sans FB" panose="020E0602020502020306" pitchFamily="34" charset="0"/>
              </a:rPr>
              <a:t>catkin_ws</a:t>
            </a:r>
            <a:r>
              <a:rPr lang="en-US" altLang="zh-TW" dirty="0">
                <a:latin typeface="Berlin Sans FB" panose="020E0602020502020306" pitchFamily="34" charset="0"/>
              </a:rPr>
              <a:t>/</a:t>
            </a:r>
            <a:r>
              <a:rPr lang="en-US" altLang="zh-TW" dirty="0" err="1">
                <a:latin typeface="Berlin Sans FB" panose="020E0602020502020306" pitchFamily="34" charset="0"/>
              </a:rPr>
              <a:t>devel</a:t>
            </a:r>
            <a:r>
              <a:rPr lang="en-US" altLang="zh-TW" dirty="0">
                <a:latin typeface="Berlin Sans FB" panose="020E0602020502020306" pitchFamily="34" charset="0"/>
              </a:rPr>
              <a:t>/</a:t>
            </a:r>
            <a:r>
              <a:rPr lang="en-US" altLang="zh-TW" dirty="0" err="1">
                <a:latin typeface="Berlin Sans FB" panose="020E0602020502020306" pitchFamily="34" charset="0"/>
              </a:rPr>
              <a:t>setup.bash</a:t>
            </a:r>
            <a:endParaRPr lang="en-US" altLang="zh-TW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endParaRPr lang="zh-TW" altLang="en-US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D2DE84F-8E0F-4629-90E8-8841CAD70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764457F-DEEB-463E-A896-4CEA6C24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10187064"/>
      </p:ext>
    </p:extLst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DD7CFE-5746-45D9-9925-3AF63CE78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package dependencies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B55810-B1D8-48A7-B020-2818C3FDA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</a:t>
            </a:r>
            <a:r>
              <a:rPr lang="en-US" altLang="zh-TW" dirty="0" err="1">
                <a:latin typeface="Berlin Sans FB" panose="020E0602020502020306" pitchFamily="34" charset="0"/>
              </a:rPr>
              <a:t>roscd</a:t>
            </a:r>
            <a:r>
              <a:rPr lang="en-US" altLang="zh-TW" dirty="0">
                <a:latin typeface="Berlin Sans FB" panose="020E0602020502020306" pitchFamily="34" charset="0"/>
              </a:rPr>
              <a:t> </a:t>
            </a:r>
            <a:r>
              <a:rPr lang="en-US" altLang="zh-TW" dirty="0" err="1">
                <a:latin typeface="Berlin Sans FB" panose="020E0602020502020306" pitchFamily="34" charset="0"/>
              </a:rPr>
              <a:t>beginner_tutorials</a:t>
            </a:r>
            <a:endParaRPr lang="en-US" altLang="zh-TW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cat package.xml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947D915-5500-470E-8E04-65086E89F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AE2D487-AB37-4026-9C42-36674DC89F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69324946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6F245E-615F-4ED9-B016-88ED12991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Download the code from </a:t>
            </a:r>
            <a:r>
              <a:rPr lang="en-US" altLang="zh-TW" dirty="0" err="1"/>
              <a:t>github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C8D157-3EF1-4732-984C-9A099F2EE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</a:t>
            </a:r>
            <a:r>
              <a:rPr lang="en-US" altLang="zh-TW" sz="2400" dirty="0" err="1">
                <a:latin typeface="Berlin Sans FB" panose="020E0602020502020306" pitchFamily="34" charset="0"/>
              </a:rPr>
              <a:t>roscd</a:t>
            </a:r>
            <a:r>
              <a:rPr lang="en-US" altLang="zh-TW" sz="2400" dirty="0">
                <a:latin typeface="Berlin Sans FB" panose="020E0602020502020306" pitchFamily="34" charset="0"/>
              </a:rPr>
              <a:t> </a:t>
            </a:r>
            <a:r>
              <a:rPr lang="en-US" altLang="zh-TW" sz="2400" dirty="0" err="1">
                <a:latin typeface="Berlin Sans FB" panose="020E0602020502020306" pitchFamily="34" charset="0"/>
              </a:rPr>
              <a:t>beginner_tutorials</a:t>
            </a:r>
            <a:endParaRPr lang="en-US" altLang="zh-TW" sz="2400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</a:t>
            </a:r>
            <a:r>
              <a:rPr lang="en-US" altLang="zh-TW" sz="2400" dirty="0" err="1">
                <a:latin typeface="Berlin Sans FB" panose="020E0602020502020306" pitchFamily="34" charset="0"/>
              </a:rPr>
              <a:t>mkdir</a:t>
            </a:r>
            <a:r>
              <a:rPr lang="en-US" altLang="zh-TW" sz="2400" dirty="0">
                <a:latin typeface="Berlin Sans FB" panose="020E0602020502020306" pitchFamily="34" charset="0"/>
              </a:rPr>
              <a:t> scripts</a:t>
            </a:r>
          </a:p>
          <a:p>
            <a:pPr marL="0" indent="0">
              <a:buNone/>
            </a:pPr>
            <a:r>
              <a:rPr lang="en-US" altLang="zh-TW" sz="2400" dirty="0">
                <a:latin typeface="Berlin Sans FB" panose="020E0602020502020306" pitchFamily="34" charset="0"/>
              </a:rPr>
              <a:t>$ cd scripts/</a:t>
            </a:r>
          </a:p>
          <a:p>
            <a:pPr marL="0" indent="0">
              <a:buNone/>
            </a:pPr>
            <a:r>
              <a:rPr lang="da-DK" altLang="zh-TW" sz="2400" dirty="0">
                <a:latin typeface="Berlin Sans FB" panose="020E0602020502020306" pitchFamily="34" charset="0"/>
              </a:rPr>
              <a:t>$ wget https://raw.github.com/ros/ros_tutorials/kinetic-devel/rospy_tutorials/001_talker_listener/talker.py</a:t>
            </a:r>
          </a:p>
          <a:p>
            <a:pPr marL="0" indent="0">
              <a:buNone/>
            </a:pPr>
            <a:r>
              <a:rPr lang="da-DK" altLang="zh-TW" sz="2400" dirty="0">
                <a:latin typeface="Berlin Sans FB" panose="020E0602020502020306" pitchFamily="34" charset="0"/>
              </a:rPr>
              <a:t>$ wget https://raw.github.com/ros/ros_tutorials/kinetic-devel/rospy_tutorials/001_talker_listener/listener.py</a:t>
            </a:r>
          </a:p>
          <a:p>
            <a:pPr marL="0" indent="0">
              <a:buNone/>
            </a:pPr>
            <a:r>
              <a:rPr lang="da-DK" altLang="zh-TW" sz="2400" dirty="0">
                <a:latin typeface="Berlin Sans FB" panose="020E0602020502020306" pitchFamily="34" charset="0"/>
              </a:rPr>
              <a:t>$ chmod +x *.py</a:t>
            </a:r>
            <a:endParaRPr lang="zh-TW" altLang="en-US" sz="2400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E09051-FF00-4D0C-9655-5D9C88784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4170962-B237-446E-B887-59DA602492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40607559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1030F0-6AE4-4C8F-9B67-D682CF681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Building your nodes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D44D50-170F-4B87-97B5-90F1F3C3C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cd ~/</a:t>
            </a:r>
            <a:r>
              <a:rPr lang="en-US" altLang="zh-TW" dirty="0" err="1">
                <a:latin typeface="Berlin Sans FB" panose="020E0602020502020306" pitchFamily="34" charset="0"/>
              </a:rPr>
              <a:t>catkin_ws</a:t>
            </a:r>
            <a:endParaRPr lang="en-US" altLang="zh-TW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r>
              <a:rPr lang="en-US" altLang="zh-TW" dirty="0">
                <a:latin typeface="Berlin Sans FB" panose="020E0602020502020306" pitchFamily="34" charset="0"/>
              </a:rPr>
              <a:t>$ </a:t>
            </a:r>
            <a:r>
              <a:rPr lang="en-US" altLang="zh-TW" dirty="0" err="1">
                <a:latin typeface="Berlin Sans FB" panose="020E0602020502020306" pitchFamily="34" charset="0"/>
              </a:rPr>
              <a:t>catkin_make</a:t>
            </a:r>
            <a:endParaRPr lang="zh-TW" altLang="en-US" dirty="0">
              <a:latin typeface="Berlin Sans FB" panose="020E0602020502020306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2FAA06-ADB7-41A3-800A-357E19F1A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26C17-C13B-4FE3-B2FE-ACCEF409A585}" type="datetime4">
              <a:rPr lang="en-US" smtClean="0"/>
              <a:t>December 4, 2024</a:t>
            </a:fld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91208AA-6EC4-4A12-994F-EF1DB352B1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FC1153-EAB5-4048-81E0-4D4D9A5F5354}" type="slidenum">
              <a:rPr lang="en-US" altLang="zh-TW" smtClean="0"/>
              <a:pPr/>
              <a:t>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37331801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Yuan-Hao Chang's Template">
  <a:themeElements>
    <a:clrScheme name="Yuan-Hao Chang's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Yuan-Hao Chang's Template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Yuan-Hao Chang's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Yuan-Hao Chang's 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Yuan-Hao Chang's 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Yuan-Hao Chang's 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Yuan-Hao Chang's 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Yuan-Hao Chang's 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Yuan-Hao Chang's 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Yuan-Hao Chang's 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Yuan-Hao Chang's 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Yuan-Hao Chang's 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Yuan-Hao Chang's 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Yuan-Hao Chang's 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15254</TotalTime>
  <Words>816</Words>
  <Application>Microsoft Office PowerPoint</Application>
  <PresentationFormat>如螢幕大小 (4:3)</PresentationFormat>
  <Paragraphs>142</Paragraphs>
  <Slides>23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3" baseType="lpstr">
      <vt:lpstr>Microsoft JhengHei Light</vt:lpstr>
      <vt:lpstr>Palatino Linotype</vt:lpstr>
      <vt:lpstr>Linux Libertine</vt:lpstr>
      <vt:lpstr>Bookman Old Style</vt:lpstr>
      <vt:lpstr>Cambria Math</vt:lpstr>
      <vt:lpstr>微軟正黑體</vt:lpstr>
      <vt:lpstr>Arial</vt:lpstr>
      <vt:lpstr>Berlin Sans FB</vt:lpstr>
      <vt:lpstr>Book Antiqua</vt:lpstr>
      <vt:lpstr>Yuan-Hao Chang's Template</vt:lpstr>
      <vt:lpstr>Linux Systems and  Open Source Software  Robot Operating System (ROS)</vt:lpstr>
      <vt:lpstr>Lab</vt:lpstr>
      <vt:lpstr>Catkin</vt:lpstr>
      <vt:lpstr>Create a ROS Workspace</vt:lpstr>
      <vt:lpstr>Creating a catkin Package</vt:lpstr>
      <vt:lpstr>Building a catkin workspace and sourcing the setup file</vt:lpstr>
      <vt:lpstr>package dependencies</vt:lpstr>
      <vt:lpstr>Download the code from github</vt:lpstr>
      <vt:lpstr>Building your nodes</vt:lpstr>
      <vt:lpstr>Examining the Simple Publisher and Subscriber in four terminals</vt:lpstr>
      <vt:lpstr>Demo</vt:lpstr>
      <vt:lpstr>Hint: Modify “talker.py”</vt:lpstr>
      <vt:lpstr>Create a ROS2 Workspace</vt:lpstr>
      <vt:lpstr>Creating a Package</vt:lpstr>
      <vt:lpstr>Download the code from github</vt:lpstr>
      <vt:lpstr>Add dependencies</vt:lpstr>
      <vt:lpstr>Add entry points</vt:lpstr>
      <vt:lpstr>Building your nodes</vt:lpstr>
      <vt:lpstr>Examining the Simple Publisher and Subscriber in three terminals </vt:lpstr>
      <vt:lpstr>Setting rqt graph</vt:lpstr>
      <vt:lpstr>Demo</vt:lpstr>
      <vt:lpstr>Hint: Modify “publisher_member_function.py”</vt:lpstr>
      <vt:lpstr>Thanks</vt:lpstr>
    </vt:vector>
  </TitlesOfParts>
  <Company>NEWS 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Linux_2020_Fall_15</dc:title>
  <dc:creator>chiaheng</dc:creator>
  <cp:lastModifiedBy>蔡雅彤</cp:lastModifiedBy>
  <cp:revision>1944</cp:revision>
  <dcterms:created xsi:type="dcterms:W3CDTF">2007-03-22T05:32:52Z</dcterms:created>
  <dcterms:modified xsi:type="dcterms:W3CDTF">2024-12-03T16:23:08Z</dcterms:modified>
</cp:coreProperties>
</file>